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3.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3.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_rels/presentation.xml.rels" ContentType="application/vnd.openxmlformats-package.relationships+xml"/>
  <Override PartName="/ppt/media/image14.jpeg" ContentType="image/jpeg"/>
  <Override PartName="/ppt/media/image3.png" ContentType="image/png"/>
  <Override PartName="/ppt/media/image1.png" ContentType="image/png"/>
  <Override PartName="/ppt/media/image5.png" ContentType="image/png"/>
  <Override PartName="/ppt/media/image6.png" ContentType="image/png"/>
  <Override PartName="/ppt/media/image7.png" ContentType="image/png"/>
  <Override PartName="/ppt/media/image12.jpeg" ContentType="image/jpeg"/>
  <Override PartName="/ppt/media/image11.png" ContentType="image/png"/>
  <Override PartName="/ppt/media/image2.png" ContentType="image/png"/>
  <Override PartName="/ppt/media/image8.png" ContentType="image/png"/>
  <Override PartName="/ppt/media/image4.png" ContentType="image/png"/>
  <Override PartName="/ppt/media/image13.png" ContentType="image/png"/>
  <Override PartName="/ppt/media/image10.jpeg" ContentType="image/jpeg"/>
  <Override PartName="/ppt/media/image9.png" ContentType="image/png"/>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19.xml.rels" ContentType="application/vnd.openxmlformats-package.relationships+xml"/>
  <Override PartName="/ppt/slides/_rels/slide4.xml.rels" ContentType="application/vnd.openxmlformats-package.relationships+xml"/>
  <Override PartName="/ppt/slides/_rels/slide18.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xml.rels" ContentType="application/vnd.openxmlformats-package.relationships+xml"/>
  <Override PartName="/ppt/slides/_rels/slide16.xml.rels" ContentType="application/vnd.openxmlformats-package.relationships+xml"/>
  <Override PartName="/ppt/slides/_rels/slide2.xml.rels" ContentType="application/vnd.openxmlformats-package.relationships+xml"/>
  <Override PartName="/ppt/slides/_rels/slide17.xml.rels" ContentType="application/vnd.openxmlformats-package.relationships+xml"/>
  <Override PartName="/ppt/slides/_rels/slide3.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17.xml" ContentType="application/vnd.openxmlformats-officedocument.presentationml.slide+xml"/>
  <Override PartName="/ppt/slides/slide3.xml" ContentType="application/vnd.openxmlformats-officedocument.presentationml.slide+xml"/>
  <Override PartName="/ppt/slides/slide18.xml" ContentType="application/vnd.openxmlformats-officedocument.presentationml.slide+xml"/>
  <Override PartName="/ppt/slides/slide4.xml" ContentType="application/vnd.openxmlformats-officedocument.presentationml.slide+xml"/>
  <Override PartName="/ppt/slides/slide19.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7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presProps" Target="presProps.xml"/>
</Relationships>
</file>

<file path=ppt/media/image1.png>
</file>

<file path=ppt/media/image10.jpeg>
</file>

<file path=ppt/media/image11.png>
</file>

<file path=ppt/media/image12.jpe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6.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6.png"/>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rgbClr val="000000"/>
        </a:solidFill>
      </p:bgPr>
    </p:bg>
    <p:spTree>
      <p:nvGrpSpPr>
        <p:cNvPr id="1" name=""/>
        <p:cNvGrpSpPr/>
        <p:nvPr/>
      </p:nvGrpSpPr>
      <p:grpSpPr>
        <a:xfrm>
          <a:off x="0" y="0"/>
          <a:ext cx="0" cy="0"/>
          <a:chOff x="0" y="0"/>
          <a:chExt cx="0" cy="0"/>
        </a:xfrm>
      </p:grpSpPr>
      <p:pic>
        <p:nvPicPr>
          <p:cNvPr id="0" name="Google Shape;9;p2" descr=""/>
          <p:cNvPicPr/>
          <p:nvPr/>
        </p:nvPicPr>
        <p:blipFill>
          <a:blip r:embed="rId2"/>
          <a:srcRect l="3724" t="0" r="0" b="0"/>
          <a:stretch/>
        </p:blipFill>
        <p:spPr>
          <a:xfrm>
            <a:off x="0" y="0"/>
            <a:ext cx="9143640" cy="5143320"/>
          </a:xfrm>
          <a:prstGeom prst="rect">
            <a:avLst/>
          </a:prstGeom>
          <a:noFill/>
          <a:ln w="0">
            <a:noFill/>
          </a:ln>
        </p:spPr>
      </p:pic>
      <p:sp>
        <p:nvSpPr>
          <p:cNvPr id="1" name="PlaceHolder 1"/>
          <p:cNvSpPr>
            <a:spLocks noGrp="1"/>
          </p:cNvSpPr>
          <p:nvPr>
            <p:ph type="title"/>
          </p:nvPr>
        </p:nvSpPr>
        <p:spPr>
          <a:xfrm>
            <a:off x="511920" y="490680"/>
            <a:ext cx="5024520" cy="1759320"/>
          </a:xfrm>
          <a:prstGeom prst="rect">
            <a:avLst/>
          </a:prstGeom>
          <a:noFill/>
          <a:ln w="0">
            <a:noFill/>
          </a:ln>
        </p:spPr>
        <p:txBody>
          <a:bodyPr lIns="91440" rIns="91440" tIns="91440" bIns="91440" anchor="b">
            <a:noAutofit/>
          </a:bodyPr>
          <a:p>
            <a:pPr indent="0">
              <a:buNone/>
            </a:pPr>
            <a:r>
              <a:rPr b="0" lang="fr-FR" sz="4800" strike="noStrike" u="none">
                <a:solidFill>
                  <a:schemeClr val="dk1"/>
                </a:solidFill>
                <a:effectLst/>
                <a:uFillTx/>
                <a:latin typeface="Arial"/>
              </a:rPr>
              <a:t>Click to edit the title text format</a:t>
            </a:r>
            <a:endParaRPr b="0" lang="fr-FR" sz="4800" strike="noStrike" u="none">
              <a:solidFill>
                <a:schemeClr val="dk1"/>
              </a:solidFill>
              <a:effectLst/>
              <a:uFillTx/>
              <a:latin typeface="Arial"/>
            </a:endParaRPr>
          </a:p>
        </p:txBody>
      </p:sp>
      <p:sp>
        <p:nvSpPr>
          <p:cNvPr id="2" name="PlaceHolder 2"/>
          <p:cNvSpPr>
            <a:spLocks noGrp="1"/>
          </p:cNvSpPr>
          <p:nvPr>
            <p:ph type="body"/>
          </p:nvPr>
        </p:nvSpPr>
        <p:spPr>
          <a:xfrm>
            <a:off x="5585760" y="691200"/>
            <a:ext cx="3469320" cy="4452120"/>
          </a:xfrm>
          <a:prstGeom prst="rect">
            <a:avLst/>
          </a:prstGeom>
          <a:noFill/>
          <a:ln w="0">
            <a:noFill/>
          </a:ln>
        </p:spPr>
        <p:txBody>
          <a:bodyPr lIns="90000" rIns="90000" tIns="45000" bIns="45000" anchor="t">
            <a:normAutofit lnSpcReduction="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
    <p:bg>
      <p:bgPr>
        <a:solidFill>
          <a:srgbClr val="000000"/>
        </a:solidFill>
      </p:bgPr>
    </p:bg>
    <p:spTree>
      <p:nvGrpSpPr>
        <p:cNvPr id="1" name=""/>
        <p:cNvGrpSpPr/>
        <p:nvPr/>
      </p:nvGrpSpPr>
      <p:grpSpPr>
        <a:xfrm>
          <a:off x="0" y="0"/>
          <a:ext cx="0" cy="0"/>
          <a:chOff x="0" y="0"/>
          <a:chExt cx="0" cy="0"/>
        </a:xfrm>
      </p:grpSpPr>
      <p:pic>
        <p:nvPicPr>
          <p:cNvPr id="28" name="Google Shape;92;p19" descr=""/>
          <p:cNvPicPr/>
          <p:nvPr/>
        </p:nvPicPr>
        <p:blipFill>
          <a:blip r:embed="rId2"/>
          <a:stretch/>
        </p:blipFill>
        <p:spPr>
          <a:xfrm flipH="1" rot="10800000">
            <a:off x="0" y="192240"/>
            <a:ext cx="9143640" cy="4951080"/>
          </a:xfrm>
          <a:prstGeom prst="rect">
            <a:avLst/>
          </a:prstGeom>
          <a:noFill/>
          <a:ln w="0">
            <a:noFill/>
          </a:ln>
        </p:spPr>
      </p:pic>
      <p:sp>
        <p:nvSpPr>
          <p:cNvPr id="29" name="PlaceHolder 1"/>
          <p:cNvSpPr>
            <a:spLocks noGrp="1"/>
          </p:cNvSpPr>
          <p:nvPr>
            <p:ph type="title"/>
          </p:nvPr>
        </p:nvSpPr>
        <p:spPr>
          <a:xfrm>
            <a:off x="413280" y="309960"/>
            <a:ext cx="77036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30" name="PlaceHolder 2"/>
          <p:cNvSpPr>
            <a:spLocks noGrp="1"/>
          </p:cNvSpPr>
          <p:nvPr>
            <p:ph type="title"/>
          </p:nvPr>
        </p:nvSpPr>
        <p:spPr>
          <a:xfrm>
            <a:off x="531648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1" name="PlaceHolder 3"/>
          <p:cNvSpPr>
            <a:spLocks noGrp="1"/>
          </p:cNvSpPr>
          <p:nvPr>
            <p:ph type="title"/>
          </p:nvPr>
        </p:nvSpPr>
        <p:spPr>
          <a:xfrm>
            <a:off x="5316480" y="166788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2" name="PlaceHolder 4"/>
          <p:cNvSpPr>
            <a:spLocks noGrp="1"/>
          </p:cNvSpPr>
          <p:nvPr>
            <p:ph type="title"/>
          </p:nvPr>
        </p:nvSpPr>
        <p:spPr>
          <a:xfrm>
            <a:off x="2865240" y="1668240"/>
            <a:ext cx="7927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3" name="PlaceHolder 5"/>
          <p:cNvSpPr>
            <a:spLocks noGrp="1"/>
          </p:cNvSpPr>
          <p:nvPr>
            <p:ph type="title"/>
          </p:nvPr>
        </p:nvSpPr>
        <p:spPr>
          <a:xfrm>
            <a:off x="286452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4" name="PlaceHolder 6"/>
          <p:cNvSpPr>
            <a:spLocks noGrp="1"/>
          </p:cNvSpPr>
          <p:nvPr>
            <p:ph type="title"/>
          </p:nvPr>
        </p:nvSpPr>
        <p:spPr>
          <a:xfrm>
            <a:off x="412200" y="166788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35" name="PlaceHolder 7"/>
          <p:cNvSpPr>
            <a:spLocks noGrp="1"/>
          </p:cNvSpPr>
          <p:nvPr>
            <p:ph type="title"/>
          </p:nvPr>
        </p:nvSpPr>
        <p:spPr>
          <a:xfrm>
            <a:off x="412200" y="3476520"/>
            <a:ext cx="794520" cy="31032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rgbClr val="000000"/>
        </a:solid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565560" y="510480"/>
            <a:ext cx="4192920" cy="754560"/>
          </a:xfrm>
          <a:prstGeom prst="rect">
            <a:avLst/>
          </a:prstGeom>
          <a:noFill/>
          <a:ln w="0">
            <a:noFill/>
          </a:ln>
        </p:spPr>
        <p:txBody>
          <a:bodyPr lIns="91440" rIns="91440" tIns="91440" bIns="91440" anchor="b">
            <a:noAutofit/>
          </a:bodyPr>
          <a:p>
            <a:pPr indent="0">
              <a:lnSpc>
                <a:spcPct val="100000"/>
              </a:lnSpc>
              <a:buNone/>
            </a:pPr>
            <a:r>
              <a:rPr b="0" lang="fr-FR" sz="4500" strike="noStrike" u="none">
                <a:solidFill>
                  <a:schemeClr val="lt2"/>
                </a:solidFill>
                <a:effectLst/>
                <a:uFillTx/>
                <a:latin typeface="Goldman"/>
                <a:ea typeface="Goldman"/>
              </a:rPr>
              <a:t>xx%</a:t>
            </a:r>
            <a:endParaRPr b="0" lang="fr-FR" sz="4500" strike="noStrike" u="none">
              <a:solidFill>
                <a:schemeClr val="dk1"/>
              </a:solidFill>
              <a:effectLst/>
              <a:uFillTx/>
              <a:latin typeface="Arial"/>
            </a:endParaRPr>
          </a:p>
        </p:txBody>
      </p:sp>
      <p:sp>
        <p:nvSpPr>
          <p:cNvPr id="37" name="PlaceHolder 2"/>
          <p:cNvSpPr>
            <a:spLocks noGrp="1"/>
          </p:cNvSpPr>
          <p:nvPr>
            <p:ph type="title"/>
          </p:nvPr>
        </p:nvSpPr>
        <p:spPr>
          <a:xfrm>
            <a:off x="565560" y="1970280"/>
            <a:ext cx="4192920" cy="754560"/>
          </a:xfrm>
          <a:prstGeom prst="rect">
            <a:avLst/>
          </a:prstGeom>
          <a:noFill/>
          <a:ln w="0">
            <a:noFill/>
          </a:ln>
        </p:spPr>
        <p:txBody>
          <a:bodyPr lIns="91440" rIns="91440" tIns="91440" bIns="91440" anchor="b">
            <a:noAutofit/>
          </a:bodyPr>
          <a:p>
            <a:pPr indent="0">
              <a:lnSpc>
                <a:spcPct val="100000"/>
              </a:lnSpc>
              <a:buNone/>
            </a:pPr>
            <a:r>
              <a:rPr b="0" lang="fr-FR" sz="4500" strike="noStrike" u="none">
                <a:solidFill>
                  <a:schemeClr val="lt2"/>
                </a:solidFill>
                <a:effectLst/>
                <a:uFillTx/>
                <a:latin typeface="Goldman"/>
                <a:ea typeface="Goldman"/>
              </a:rPr>
              <a:t>xx%</a:t>
            </a:r>
            <a:endParaRPr b="0" lang="fr-FR" sz="4500" strike="noStrike" u="none">
              <a:solidFill>
                <a:schemeClr val="dk1"/>
              </a:solidFill>
              <a:effectLst/>
              <a:uFillTx/>
              <a:latin typeface="Arial"/>
            </a:endParaRPr>
          </a:p>
        </p:txBody>
      </p:sp>
      <p:pic>
        <p:nvPicPr>
          <p:cNvPr id="38" name="Google Shape;111;p20" descr=""/>
          <p:cNvPicPr/>
          <p:nvPr/>
        </p:nvPicPr>
        <p:blipFill>
          <a:blip r:embed="rId2"/>
          <a:srcRect l="659" t="0" r="5106" b="5177"/>
          <a:stretch/>
        </p:blipFill>
        <p:spPr>
          <a:xfrm rot="10800000">
            <a:off x="56880" y="0"/>
            <a:ext cx="9087120" cy="5143320"/>
          </a:xfrm>
          <a:prstGeom prst="rect">
            <a:avLst/>
          </a:prstGeom>
          <a:noFill/>
          <a:ln w="0">
            <a:noFill/>
          </a:ln>
        </p:spPr>
      </p:pic>
      <p:pic>
        <p:nvPicPr>
          <p:cNvPr id="39" name="Google Shape;112;p20" descr=""/>
          <p:cNvPicPr/>
          <p:nvPr/>
        </p:nvPicPr>
        <p:blipFill>
          <a:blip r:embed="rId3"/>
          <a:srcRect l="73197" t="14242" r="0" b="33519"/>
          <a:stretch/>
        </p:blipFill>
        <p:spPr>
          <a:xfrm rot="10800000">
            <a:off x="360" y="2557440"/>
            <a:ext cx="2449440" cy="2585880"/>
          </a:xfrm>
          <a:prstGeom prst="rect">
            <a:avLst/>
          </a:prstGeom>
          <a:noFill/>
          <a:ln w="0">
            <a:noFill/>
          </a:ln>
        </p:spPr>
      </p:pic>
      <p:sp>
        <p:nvSpPr>
          <p:cNvPr id="40" name="PlaceHolder 3"/>
          <p:cNvSpPr>
            <a:spLocks noGrp="1"/>
          </p:cNvSpPr>
          <p:nvPr>
            <p:ph type="body"/>
          </p:nvPr>
        </p:nvSpPr>
        <p:spPr>
          <a:xfrm>
            <a:off x="4836600" y="1193400"/>
            <a:ext cx="4307040" cy="39499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rgbClr val="000000"/>
        </a:solidFill>
      </p:bgPr>
    </p:bg>
    <p:spTree>
      <p:nvGrpSpPr>
        <p:cNvPr id="1" name=""/>
        <p:cNvGrpSpPr/>
        <p:nvPr/>
      </p:nvGrpSpPr>
      <p:grpSpPr>
        <a:xfrm>
          <a:off x="0" y="0"/>
          <a:ext cx="0" cy="0"/>
          <a:chOff x="0" y="0"/>
          <a:chExt cx="0" cy="0"/>
        </a:xfrm>
      </p:grpSpPr>
      <p:pic>
        <p:nvPicPr>
          <p:cNvPr id="41" name="Google Shape;14;p3" descr=""/>
          <p:cNvPicPr/>
          <p:nvPr/>
        </p:nvPicPr>
        <p:blipFill>
          <a:blip r:embed="rId2"/>
          <a:srcRect l="3735" t="0" r="0" b="0"/>
          <a:stretch/>
        </p:blipFill>
        <p:spPr>
          <a:xfrm>
            <a:off x="0" y="0"/>
            <a:ext cx="9143640" cy="5143320"/>
          </a:xfrm>
          <a:prstGeom prst="rect">
            <a:avLst/>
          </a:prstGeom>
          <a:noFill/>
          <a:ln w="0">
            <a:noFill/>
          </a:ln>
        </p:spPr>
      </p:pic>
      <p:sp>
        <p:nvSpPr>
          <p:cNvPr id="42" name="PlaceHolder 1"/>
          <p:cNvSpPr>
            <a:spLocks noGrp="1"/>
          </p:cNvSpPr>
          <p:nvPr>
            <p:ph type="title"/>
          </p:nvPr>
        </p:nvSpPr>
        <p:spPr>
          <a:xfrm>
            <a:off x="370080" y="2355480"/>
            <a:ext cx="4792680" cy="1581120"/>
          </a:xfrm>
          <a:prstGeom prst="rect">
            <a:avLst/>
          </a:prstGeom>
          <a:noFill/>
          <a:ln w="0">
            <a:noFill/>
          </a:ln>
        </p:spPr>
        <p:txBody>
          <a:bodyPr lIns="91440" rIns="91440" tIns="91440" bIns="91440" anchor="b">
            <a:noAutofit/>
          </a:bodyPr>
          <a:p>
            <a:pPr indent="0">
              <a:buNone/>
            </a:pPr>
            <a:r>
              <a:rPr b="0" lang="fr-FR" sz="4600" strike="noStrike" u="none">
                <a:solidFill>
                  <a:schemeClr val="dk1"/>
                </a:solidFill>
                <a:effectLst/>
                <a:uFillTx/>
                <a:latin typeface="Arial"/>
              </a:rPr>
              <a:t>Click to edit the title text format</a:t>
            </a:r>
            <a:endParaRPr b="0" lang="fr-FR" sz="4600" strike="noStrike" u="none">
              <a:solidFill>
                <a:schemeClr val="dk1"/>
              </a:solidFill>
              <a:effectLst/>
              <a:uFillTx/>
              <a:latin typeface="Arial"/>
            </a:endParaRPr>
          </a:p>
        </p:txBody>
      </p:sp>
      <p:sp>
        <p:nvSpPr>
          <p:cNvPr id="43" name="PlaceHolder 2"/>
          <p:cNvSpPr>
            <a:spLocks noGrp="1"/>
          </p:cNvSpPr>
          <p:nvPr>
            <p:ph type="title"/>
          </p:nvPr>
        </p:nvSpPr>
        <p:spPr>
          <a:xfrm>
            <a:off x="6351120" y="152640"/>
            <a:ext cx="1267920" cy="1269360"/>
          </a:xfrm>
          <a:prstGeom prst="rect">
            <a:avLst/>
          </a:prstGeom>
          <a:noFill/>
          <a:ln w="0">
            <a:noFill/>
          </a:ln>
        </p:spPr>
        <p:txBody>
          <a:bodyPr lIns="91440" rIns="91440" tIns="91440" bIns="91440" anchor="ctr">
            <a:noAutofit/>
          </a:bodyPr>
          <a:p>
            <a:pPr indent="0" algn="ctr">
              <a:lnSpc>
                <a:spcPct val="100000"/>
              </a:lnSpc>
              <a:buNone/>
            </a:pPr>
            <a:r>
              <a:rPr b="0" lang="fr-FR" sz="6000" strike="noStrike" u="none">
                <a:solidFill>
                  <a:schemeClr val="dk1"/>
                </a:solidFill>
                <a:effectLst/>
                <a:uFillTx/>
                <a:latin typeface="Goldman"/>
                <a:ea typeface="Goldman"/>
              </a:rPr>
              <a:t>xx%</a:t>
            </a:r>
            <a:endParaRPr b="0" lang="fr-FR" sz="6000" strike="noStrike" u="none">
              <a:solidFill>
                <a:schemeClr val="dk1"/>
              </a:solidFill>
              <a:effectLst/>
              <a:uFillTx/>
              <a:latin typeface="Arial"/>
            </a:endParaRPr>
          </a:p>
        </p:txBody>
      </p:sp>
      <p:sp>
        <p:nvSpPr>
          <p:cNvPr id="44" name="PlaceHolder 3"/>
          <p:cNvSpPr>
            <a:spLocks noGrp="1"/>
          </p:cNvSpPr>
          <p:nvPr>
            <p:ph type="body"/>
          </p:nvPr>
        </p:nvSpPr>
        <p:spPr>
          <a:xfrm>
            <a:off x="5195520" y="1507320"/>
            <a:ext cx="3948480" cy="297324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rgbClr val="000000"/>
        </a:solidFill>
      </p:bgPr>
    </p:bg>
    <p:spTree>
      <p:nvGrpSpPr>
        <p:cNvPr id="1" name=""/>
        <p:cNvGrpSpPr/>
        <p:nvPr/>
      </p:nvGrpSpPr>
      <p:grpSpPr>
        <a:xfrm>
          <a:off x="0" y="0"/>
          <a:ext cx="0" cy="0"/>
          <a:chOff x="0" y="0"/>
          <a:chExt cx="0" cy="0"/>
        </a:xfrm>
      </p:grpSpPr>
      <p:pic>
        <p:nvPicPr>
          <p:cNvPr id="45" name="Google Shape;115;p21" descr=""/>
          <p:cNvPicPr/>
          <p:nvPr/>
        </p:nvPicPr>
        <p:blipFill>
          <a:blip r:embed="rId2"/>
          <a:srcRect l="-8567" t="0" r="12300" b="0"/>
          <a:stretch/>
        </p:blipFill>
        <p:spPr>
          <a:xfrm rot="10800000">
            <a:off x="360" y="0"/>
            <a:ext cx="9143640" cy="5143320"/>
          </a:xfrm>
          <a:prstGeom prst="rect">
            <a:avLst/>
          </a:prstGeom>
          <a:noFill/>
          <a:ln w="0">
            <a:noFill/>
          </a:ln>
        </p:spPr>
      </p:pic>
      <p:sp>
        <p:nvSpPr>
          <p:cNvPr id="46" name="PlaceHolder 1"/>
          <p:cNvSpPr>
            <a:spLocks noGrp="1"/>
          </p:cNvSpPr>
          <p:nvPr>
            <p:ph type="title"/>
          </p:nvPr>
        </p:nvSpPr>
        <p:spPr>
          <a:xfrm>
            <a:off x="565560" y="504720"/>
            <a:ext cx="5089680" cy="1058400"/>
          </a:xfrm>
          <a:prstGeom prst="rect">
            <a:avLst/>
          </a:prstGeom>
          <a:noFill/>
          <a:ln w="0">
            <a:noFill/>
          </a:ln>
        </p:spPr>
        <p:txBody>
          <a:bodyPr lIns="91440" rIns="91440" tIns="91440" bIns="91440" anchor="b">
            <a:noAutofit/>
          </a:bodyPr>
          <a:p>
            <a:pPr indent="0">
              <a:buNone/>
            </a:pPr>
            <a:r>
              <a:rPr b="0" lang="fr-FR" sz="5400" strike="noStrike" u="none">
                <a:solidFill>
                  <a:schemeClr val="dk1"/>
                </a:solidFill>
                <a:effectLst/>
                <a:uFillTx/>
                <a:latin typeface="Arial"/>
              </a:rPr>
              <a:t>Click to edit the title text format</a:t>
            </a:r>
            <a:endParaRPr b="0" lang="fr-FR" sz="5400" strike="noStrike" u="none">
              <a:solidFill>
                <a:schemeClr val="dk1"/>
              </a:solidFill>
              <a:effectLst/>
              <a:uFillTx/>
              <a:latin typeface="Arial"/>
            </a:endParaRPr>
          </a:p>
        </p:txBody>
      </p:sp>
      <p:sp>
        <p:nvSpPr>
          <p:cNvPr id="47" name="Google Shape;118;p21"/>
          <p:cNvSpPr/>
          <p:nvPr/>
        </p:nvSpPr>
        <p:spPr>
          <a:xfrm>
            <a:off x="5766840" y="3377160"/>
            <a:ext cx="2976840" cy="555840"/>
          </a:xfrm>
          <a:prstGeom prst="rect">
            <a:avLst/>
          </a:prstGeom>
          <a:noFill/>
          <a:ln w="0">
            <a:noFill/>
          </a:ln>
        </p:spPr>
        <p:style>
          <a:lnRef idx="0"/>
          <a:fillRef idx="0"/>
          <a:effectRef idx="0"/>
          <a:fontRef idx="minor"/>
        </p:style>
        <p:txBody>
          <a:bodyPr tIns="91440" bIns="91440" anchor="t">
            <a:noAutofit/>
          </a:bodyPr>
          <a:p>
            <a:pPr algn="r" defTabSz="914400">
              <a:lnSpc>
                <a:spcPct val="100000"/>
              </a:lnSpc>
              <a:tabLst>
                <a:tab algn="l" pos="0"/>
              </a:tabLst>
            </a:pPr>
            <a:r>
              <a:rPr b="1" lang="en" sz="1000" strike="noStrike" u="none">
                <a:solidFill>
                  <a:schemeClr val="dk1"/>
                </a:solidFill>
                <a:effectLst/>
                <a:uFillTx/>
                <a:latin typeface="Open Sans"/>
                <a:ea typeface="Open Sans"/>
              </a:rPr>
              <a:t>CREDITS:</a:t>
            </a:r>
            <a:r>
              <a:rPr b="0" lang="en" sz="1000" strike="noStrike" u="none">
                <a:solidFill>
                  <a:schemeClr val="dk1"/>
                </a:solidFill>
                <a:effectLst/>
                <a:uFillTx/>
                <a:latin typeface="Open Sans"/>
                <a:ea typeface="Open Sans"/>
              </a:rPr>
              <a:t> This presentation template was created by </a:t>
            </a:r>
            <a:r>
              <a:rPr b="1" lang="en" sz="1000" strike="noStrike" u="sng">
                <a:solidFill>
                  <a:schemeClr val="dk1"/>
                </a:solidFill>
                <a:effectLst/>
                <a:uFillTx/>
                <a:latin typeface="Open Sans"/>
                <a:ea typeface="Open Sans"/>
                <a:hlinkClick r:id="rId3"/>
              </a:rPr>
              <a:t>Slidesgo</a:t>
            </a:r>
            <a:r>
              <a:rPr b="0" lang="en" sz="1000" strike="noStrike" u="none">
                <a:solidFill>
                  <a:schemeClr val="dk1"/>
                </a:solidFill>
                <a:effectLst/>
                <a:uFillTx/>
                <a:latin typeface="Open Sans"/>
                <a:ea typeface="Open Sans"/>
              </a:rPr>
              <a:t>, and includes icons, infographics &amp; images by </a:t>
            </a:r>
            <a:r>
              <a:rPr b="1" lang="en" sz="1000" strike="noStrike" u="sng">
                <a:solidFill>
                  <a:schemeClr val="dk1"/>
                </a:solidFill>
                <a:effectLst/>
                <a:uFillTx/>
                <a:latin typeface="Open Sans"/>
                <a:ea typeface="Open Sans"/>
                <a:hlinkClick r:id="rId4"/>
              </a:rPr>
              <a:t>Freepik</a:t>
            </a:r>
            <a:r>
              <a:rPr b="0" lang="en" sz="1000" strike="noStrike" u="none">
                <a:solidFill>
                  <a:schemeClr val="dk1"/>
                </a:solidFill>
                <a:effectLst/>
                <a:uFillTx/>
                <a:latin typeface="Open Sans"/>
                <a:ea typeface="Open Sans"/>
              </a:rPr>
              <a:t> </a:t>
            </a:r>
            <a:endParaRPr b="0" lang="en-US" sz="1000" strike="noStrike" u="none">
              <a:solidFill>
                <a:srgbClr val="ffffff"/>
              </a:solidFill>
              <a:effectLst/>
              <a:uFillTx/>
              <a:latin typeface="OpenSymbo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bg>
      <p:bgPr>
        <a:solidFill>
          <a:srgbClr val="000000"/>
        </a:solidFill>
      </p:bgPr>
    </p:bg>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bg>
      <p:bgPr>
        <a:solidFill>
          <a:srgbClr val="000000"/>
        </a:solidFill>
      </p:bgPr>
    </p:bg>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rgbClr val="000000"/>
        </a:solidFill>
      </p:bgPr>
    </p:bg>
    <p:spTree>
      <p:nvGrpSpPr>
        <p:cNvPr id="1" name=""/>
        <p:cNvGrpSpPr/>
        <p:nvPr/>
      </p:nvGrpSpPr>
      <p:grpSpPr>
        <a:xfrm>
          <a:off x="0" y="0"/>
          <a:ext cx="0" cy="0"/>
          <a:chOff x="0" y="0"/>
          <a:chExt cx="0" cy="0"/>
        </a:xfrm>
      </p:grpSpPr>
      <p:pic>
        <p:nvPicPr>
          <p:cNvPr id="48" name="Google Shape;20;p4" descr=""/>
          <p:cNvPicPr/>
          <p:nvPr/>
        </p:nvPicPr>
        <p:blipFill>
          <a:blip r:embed="rId2"/>
          <a:srcRect l="0" t="-7978" r="0" b="7978"/>
          <a:stretch/>
        </p:blipFill>
        <p:spPr>
          <a:xfrm flipH="1" rot="10800000">
            <a:off x="0" y="0"/>
            <a:ext cx="9143640" cy="5143320"/>
          </a:xfrm>
          <a:prstGeom prst="rect">
            <a:avLst/>
          </a:prstGeom>
          <a:noFill/>
          <a:ln w="0">
            <a:noFill/>
          </a:ln>
        </p:spPr>
      </p:pic>
      <p:sp>
        <p:nvSpPr>
          <p:cNvPr id="49" name="PlaceHolder 1"/>
          <p:cNvSpPr>
            <a:spLocks noGrp="1"/>
          </p:cNvSpPr>
          <p:nvPr>
            <p:ph type="title"/>
          </p:nvPr>
        </p:nvSpPr>
        <p:spPr>
          <a:xfrm>
            <a:off x="413280" y="309960"/>
            <a:ext cx="81248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50" name="PlaceHolder 2"/>
          <p:cNvSpPr>
            <a:spLocks noGrp="1"/>
          </p:cNvSpPr>
          <p:nvPr>
            <p:ph type="body"/>
          </p:nvPr>
        </p:nvSpPr>
        <p:spPr>
          <a:xfrm>
            <a:off x="413280" y="1089000"/>
            <a:ext cx="8124840" cy="34304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rgbClr val="000000"/>
        </a:solidFill>
      </p:bgPr>
    </p:bg>
    <p:spTree>
      <p:nvGrpSpPr>
        <p:cNvPr id="1" name=""/>
        <p:cNvGrpSpPr/>
        <p:nvPr/>
      </p:nvGrpSpPr>
      <p:grpSpPr>
        <a:xfrm>
          <a:off x="0" y="0"/>
          <a:ext cx="0" cy="0"/>
          <a:chOff x="0" y="0"/>
          <a:chExt cx="0" cy="0"/>
        </a:xfrm>
      </p:grpSpPr>
      <p:grpSp>
        <p:nvGrpSpPr>
          <p:cNvPr id="51" name="Google Shape;24;p5"/>
          <p:cNvGrpSpPr/>
          <p:nvPr/>
        </p:nvGrpSpPr>
        <p:grpSpPr>
          <a:xfrm>
            <a:off x="0" y="0"/>
            <a:ext cx="9143640" cy="5143680"/>
            <a:chOff x="0" y="0"/>
            <a:chExt cx="9143640" cy="5143680"/>
          </a:xfrm>
        </p:grpSpPr>
        <p:pic>
          <p:nvPicPr>
            <p:cNvPr id="52" name="Google Shape;25;p5" descr=""/>
            <p:cNvPicPr/>
            <p:nvPr/>
          </p:nvPicPr>
          <p:blipFill>
            <a:blip r:embed="rId2"/>
            <a:srcRect l="734" t="14280" r="5031" b="-9100"/>
            <a:stretch/>
          </p:blipFill>
          <p:spPr>
            <a:xfrm flipH="1" rot="10800000">
              <a:off x="0" y="0"/>
              <a:ext cx="9087120" cy="5143320"/>
            </a:xfrm>
            <a:prstGeom prst="rect">
              <a:avLst/>
            </a:prstGeom>
            <a:noFill/>
            <a:ln w="0">
              <a:noFill/>
            </a:ln>
          </p:spPr>
        </p:pic>
        <p:pic>
          <p:nvPicPr>
            <p:cNvPr id="53" name="Google Shape;26;p5" descr=""/>
            <p:cNvPicPr/>
            <p:nvPr/>
          </p:nvPicPr>
          <p:blipFill>
            <a:blip r:embed="rId3"/>
            <a:srcRect l="72344" t="21048" r="853" b="26716"/>
            <a:stretch/>
          </p:blipFill>
          <p:spPr>
            <a:xfrm>
              <a:off x="6694200" y="0"/>
              <a:ext cx="2449440" cy="2585880"/>
            </a:xfrm>
            <a:prstGeom prst="rect">
              <a:avLst/>
            </a:prstGeom>
            <a:noFill/>
            <a:ln w="0">
              <a:noFill/>
            </a:ln>
          </p:spPr>
        </p:pic>
      </p:grpSp>
      <p:sp>
        <p:nvSpPr>
          <p:cNvPr id="54" name="PlaceHolder 1"/>
          <p:cNvSpPr>
            <a:spLocks noGrp="1"/>
          </p:cNvSpPr>
          <p:nvPr>
            <p:ph type="title"/>
          </p:nvPr>
        </p:nvSpPr>
        <p:spPr>
          <a:xfrm>
            <a:off x="413280" y="30996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55" name="PlaceHolder 2"/>
          <p:cNvSpPr>
            <a:spLocks noGrp="1"/>
          </p:cNvSpPr>
          <p:nvPr>
            <p:ph type="body"/>
          </p:nvPr>
        </p:nvSpPr>
        <p:spPr>
          <a:xfrm>
            <a:off x="0" y="1831320"/>
            <a:ext cx="3782160" cy="2440800"/>
          </a:xfrm>
          <a:prstGeom prst="rect">
            <a:avLst/>
          </a:prstGeom>
          <a:noFill/>
          <a:ln w="0">
            <a:noFill/>
          </a:ln>
        </p:spPr>
        <p:txBody>
          <a:bodyPr lIns="90000" rIns="90000" tIns="45000" bIns="45000" anchor="t">
            <a:normAutofit fontScale="925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rgbClr val="000000"/>
        </a:solidFill>
      </p:bgPr>
    </p:bg>
    <p:spTree>
      <p:nvGrpSpPr>
        <p:cNvPr id="1" name=""/>
        <p:cNvGrpSpPr/>
        <p:nvPr/>
      </p:nvGrpSpPr>
      <p:grpSpPr>
        <a:xfrm>
          <a:off x="0" y="0"/>
          <a:ext cx="0" cy="0"/>
          <a:chOff x="0" y="0"/>
          <a:chExt cx="0" cy="0"/>
        </a:xfrm>
      </p:grpSpPr>
      <p:pic>
        <p:nvPicPr>
          <p:cNvPr id="56" name="Google Shape;34;p6" descr=""/>
          <p:cNvPicPr/>
          <p:nvPr/>
        </p:nvPicPr>
        <p:blipFill>
          <a:blip r:embed="rId2"/>
          <a:stretch/>
        </p:blipFill>
        <p:spPr>
          <a:xfrm>
            <a:off x="0" y="0"/>
            <a:ext cx="9143640" cy="4951080"/>
          </a:xfrm>
          <a:prstGeom prst="rect">
            <a:avLst/>
          </a:prstGeom>
          <a:noFill/>
          <a:ln w="0">
            <a:noFill/>
          </a:ln>
        </p:spPr>
      </p:pic>
      <p:sp>
        <p:nvSpPr>
          <p:cNvPr id="57" name="PlaceHolder 1"/>
          <p:cNvSpPr>
            <a:spLocks noGrp="1"/>
          </p:cNvSpPr>
          <p:nvPr>
            <p:ph type="title"/>
          </p:nvPr>
        </p:nvSpPr>
        <p:spPr>
          <a:xfrm>
            <a:off x="413280" y="309960"/>
            <a:ext cx="833940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rgbClr val="000000"/>
        </a:solidFill>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228600" y="228600"/>
            <a:ext cx="3998160" cy="1445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rIns="90000" tIns="45000" bIns="45000" anchor="t">
            <a:normAutofit lnSpcReduction="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rgbClr val="000000"/>
        </a:solidFill>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1284120" y="1953000"/>
            <a:ext cx="6575760" cy="799200"/>
          </a:xfrm>
          <a:prstGeom prst="rect">
            <a:avLst/>
          </a:prstGeom>
          <a:noFill/>
          <a:ln w="0">
            <a:noFill/>
          </a:ln>
        </p:spPr>
        <p:txBody>
          <a:bodyPr lIns="91440" rIns="91440" tIns="91440" bIns="91440" anchor="b">
            <a:noAutofit/>
          </a:bodyPr>
          <a:p>
            <a:pPr indent="0" algn="ctr">
              <a:lnSpc>
                <a:spcPct val="100000"/>
              </a:lnSpc>
              <a:buNone/>
            </a:pPr>
            <a:r>
              <a:rPr b="0" lang="fr-FR" sz="6000" strike="noStrike" u="none">
                <a:solidFill>
                  <a:schemeClr val="accent1"/>
                </a:solidFill>
                <a:effectLst/>
                <a:uFillTx/>
                <a:latin typeface="Goldman"/>
                <a:ea typeface="Goldman"/>
              </a:rPr>
              <a:t>xx%</a:t>
            </a:r>
            <a:endParaRPr b="0" lang="fr-FR" sz="6000" strike="noStrike" u="none">
              <a:solidFill>
                <a:schemeClr val="dk1"/>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rgbClr val="000000"/>
        </a:solid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388160" y="1307160"/>
            <a:ext cx="636732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rgbClr val="000000"/>
        </a:solidFill>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rgbClr val="000000"/>
        </a:solidFill>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64" name="PlaceHolder 2"/>
          <p:cNvSpPr>
            <a:spLocks noGrp="1"/>
          </p:cNvSpPr>
          <p:nvPr>
            <p:ph type="title"/>
          </p:nvPr>
        </p:nvSpPr>
        <p:spPr>
          <a:xfrm>
            <a:off x="228600" y="4666320"/>
            <a:ext cx="3355560" cy="248400"/>
          </a:xfrm>
          <a:prstGeom prst="rect">
            <a:avLst/>
          </a:prstGeom>
          <a:solidFill>
            <a:schemeClr val="dk1"/>
          </a:solidFill>
          <a:ln w="0">
            <a:noFill/>
          </a:ln>
        </p:spPr>
        <p:txBody>
          <a:bodyPr lIns="91440" rIns="91440" tIns="91440" bIns="91440" anchor="ctr">
            <a:noAutofit/>
          </a:bodyPr>
          <a:p>
            <a:pPr indent="0">
              <a:buNone/>
            </a:pPr>
            <a:r>
              <a:rPr b="0" lang="fr-FR" sz="1200" strike="noStrike" u="none">
                <a:solidFill>
                  <a:schemeClr val="dk1"/>
                </a:solidFill>
                <a:effectLst/>
                <a:uFillTx/>
                <a:latin typeface="Arial"/>
              </a:rPr>
              <a:t>Click to edit the title text format</a:t>
            </a:r>
            <a:endParaRPr b="0" lang="fr-FR" sz="1200" strike="noStrike" u="none">
              <a:solidFill>
                <a:schemeClr val="dk1"/>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65" name="Google Shape;126;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67" name="Google Shape;129;p27"/>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2_1">
    <p:bg>
      <p:bgPr>
        <a:solidFill>
          <a:srgbClr val="000000"/>
        </a:solidFill>
      </p:bgPr>
    </p:bg>
    <p:spTree>
      <p:nvGrpSpPr>
        <p:cNvPr id="1" name=""/>
        <p:cNvGrpSpPr/>
        <p:nvPr/>
      </p:nvGrpSpPr>
      <p:grpSpPr>
        <a:xfrm>
          <a:off x="0" y="0"/>
          <a:ext cx="0" cy="0"/>
          <a:chOff x="0" y="0"/>
          <a:chExt cx="0" cy="0"/>
        </a:xfrm>
      </p:grpSpPr>
      <p:pic>
        <p:nvPicPr>
          <p:cNvPr id="4" name="Google Shape;54;p13" descr=""/>
          <p:cNvPicPr/>
          <p:nvPr/>
        </p:nvPicPr>
        <p:blipFill>
          <a:blip r:embed="rId2"/>
          <a:stretch/>
        </p:blipFill>
        <p:spPr>
          <a:xfrm>
            <a:off x="0" y="3600"/>
            <a:ext cx="9143640" cy="5143320"/>
          </a:xfrm>
          <a:prstGeom prst="rect">
            <a:avLst/>
          </a:prstGeom>
          <a:noFill/>
          <a:ln w="0">
            <a:noFill/>
          </a:ln>
        </p:spPr>
      </p:pic>
      <p:sp>
        <p:nvSpPr>
          <p:cNvPr id="5" name="PlaceHolder 1"/>
          <p:cNvSpPr>
            <a:spLocks noGrp="1"/>
          </p:cNvSpPr>
          <p:nvPr>
            <p:ph type="title"/>
          </p:nvPr>
        </p:nvSpPr>
        <p:spPr>
          <a:xfrm>
            <a:off x="282240" y="391824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6" name="PlaceHolder 2"/>
          <p:cNvSpPr>
            <a:spLocks noGrp="1"/>
          </p:cNvSpPr>
          <p:nvPr>
            <p:ph type="title"/>
          </p:nvPr>
        </p:nvSpPr>
        <p:spPr>
          <a:xfrm>
            <a:off x="282240" y="285552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7" name="PlaceHolder 3"/>
          <p:cNvSpPr>
            <a:spLocks noGrp="1"/>
          </p:cNvSpPr>
          <p:nvPr>
            <p:ph type="title"/>
          </p:nvPr>
        </p:nvSpPr>
        <p:spPr>
          <a:xfrm>
            <a:off x="282960" y="2324160"/>
            <a:ext cx="86400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8" name="PlaceHolder 4"/>
          <p:cNvSpPr>
            <a:spLocks noGrp="1"/>
          </p:cNvSpPr>
          <p:nvPr>
            <p:ph type="title"/>
          </p:nvPr>
        </p:nvSpPr>
        <p:spPr>
          <a:xfrm>
            <a:off x="282240" y="338688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9" name="PlaceHolder 5"/>
          <p:cNvSpPr>
            <a:spLocks noGrp="1"/>
          </p:cNvSpPr>
          <p:nvPr>
            <p:ph type="title"/>
          </p:nvPr>
        </p:nvSpPr>
        <p:spPr>
          <a:xfrm>
            <a:off x="282240" y="4449960"/>
            <a:ext cx="865440" cy="310320"/>
          </a:xfrm>
          <a:prstGeom prst="rect">
            <a:avLst/>
          </a:prstGeom>
          <a:noFill/>
          <a:ln w="0">
            <a:noFill/>
          </a:ln>
        </p:spPr>
        <p:txBody>
          <a:bodyPr lIns="91440" rIns="91440" tIns="91440" bIns="91440" anchor="ctr">
            <a:noAutofit/>
          </a:bodyPr>
          <a:p>
            <a:pPr indent="0" algn="ctr">
              <a:lnSpc>
                <a:spcPct val="100000"/>
              </a:lnSpc>
              <a:buNone/>
            </a:pPr>
            <a:r>
              <a:rPr b="0" lang="fr-FR" sz="2400" strike="noStrike" u="none">
                <a:solidFill>
                  <a:schemeClr val="lt2"/>
                </a:solidFill>
                <a:effectLst/>
                <a:uFillTx/>
                <a:latin typeface="Goldman"/>
                <a:ea typeface="Goldman"/>
              </a:rPr>
              <a:t>xx%</a:t>
            </a:r>
            <a:endParaRPr b="0" lang="fr-FR" sz="2400" strike="noStrike" u="none">
              <a:solidFill>
                <a:schemeClr val="dk1"/>
              </a:solidFill>
              <a:effectLst/>
              <a:uFillTx/>
              <a:latin typeface="Arial"/>
            </a:endParaRPr>
          </a:p>
        </p:txBody>
      </p:sp>
      <p:sp>
        <p:nvSpPr>
          <p:cNvPr id="10" name="PlaceHolder 6"/>
          <p:cNvSpPr>
            <a:spLocks noGrp="1"/>
          </p:cNvSpPr>
          <p:nvPr>
            <p:ph type="title"/>
          </p:nvPr>
        </p:nvSpPr>
        <p:spPr>
          <a:xfrm>
            <a:off x="5221440" y="308520"/>
            <a:ext cx="3631320" cy="100044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bg>
      <p:bgPr>
        <a:solidFill>
          <a:srgbClr val="000000"/>
        </a:solidFill>
      </p:bgPr>
    </p:bg>
    <p:spTree>
      <p:nvGrpSpPr>
        <p:cNvPr id="1" name=""/>
        <p:cNvGrpSpPr/>
        <p:nvPr/>
      </p:nvGrpSpPr>
      <p:grpSpPr>
        <a:xfrm>
          <a:off x="0" y="0"/>
          <a:ext cx="0" cy="0"/>
          <a:chOff x="0" y="0"/>
          <a:chExt cx="0" cy="0"/>
        </a:xfrm>
      </p:grpSpPr>
      <p:pic>
        <p:nvPicPr>
          <p:cNvPr id="11" name="Google Shape;67;p14" descr=""/>
          <p:cNvPicPr/>
          <p:nvPr/>
        </p:nvPicPr>
        <p:blipFill>
          <a:blip r:embed="rId2"/>
          <a:srcRect l="616" t="0" r="0" b="0"/>
          <a:stretch/>
        </p:blipFill>
        <p:spPr>
          <a:xfrm>
            <a:off x="0" y="0"/>
            <a:ext cx="9087120" cy="5143320"/>
          </a:xfrm>
          <a:prstGeom prst="rect">
            <a:avLst/>
          </a:prstGeom>
          <a:noFill/>
          <a:ln w="0">
            <a:noFill/>
          </a:ln>
        </p:spPr>
      </p:pic>
      <p:sp>
        <p:nvSpPr>
          <p:cNvPr id="12" name="PlaceHolder 1"/>
          <p:cNvSpPr>
            <a:spLocks noGrp="1"/>
          </p:cNvSpPr>
          <p:nvPr>
            <p:ph type="title"/>
          </p:nvPr>
        </p:nvSpPr>
        <p:spPr>
          <a:xfrm>
            <a:off x="1677600" y="485640"/>
            <a:ext cx="7175520" cy="1355400"/>
          </a:xfrm>
          <a:prstGeom prst="rect">
            <a:avLst/>
          </a:prstGeom>
          <a:noFill/>
          <a:ln w="0">
            <a:noFill/>
          </a:ln>
        </p:spPr>
        <p:txBody>
          <a:bodyPr lIns="91440" rIns="91440" tIns="91440" bIns="91440" anchor="t">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1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bg>
      <p:bgPr>
        <a:solidFill>
          <a:srgbClr val="000000"/>
        </a:solidFill>
      </p:bgPr>
    </p:bg>
    <p:spTree>
      <p:nvGrpSpPr>
        <p:cNvPr id="1" name=""/>
        <p:cNvGrpSpPr/>
        <p:nvPr/>
      </p:nvGrpSpPr>
      <p:grpSpPr>
        <a:xfrm>
          <a:off x="0" y="0"/>
          <a:ext cx="0" cy="0"/>
          <a:chOff x="0" y="0"/>
          <a:chExt cx="0" cy="0"/>
        </a:xfrm>
      </p:grpSpPr>
      <p:pic>
        <p:nvPicPr>
          <p:cNvPr id="14" name="Google Shape;71;p15" descr=""/>
          <p:cNvPicPr/>
          <p:nvPr/>
        </p:nvPicPr>
        <p:blipFill>
          <a:blip r:embed="rId2"/>
          <a:stretch/>
        </p:blipFill>
        <p:spPr>
          <a:xfrm>
            <a:off x="0" y="0"/>
            <a:ext cx="9143640" cy="5143320"/>
          </a:xfrm>
          <a:prstGeom prst="rect">
            <a:avLst/>
          </a:prstGeom>
          <a:noFill/>
          <a:ln w="0">
            <a:noFill/>
          </a:ln>
        </p:spPr>
      </p:pic>
      <p:sp>
        <p:nvSpPr>
          <p:cNvPr id="15" name="PlaceHolder 1"/>
          <p:cNvSpPr>
            <a:spLocks noGrp="1"/>
          </p:cNvSpPr>
          <p:nvPr>
            <p:ph type="body"/>
          </p:nvPr>
        </p:nvSpPr>
        <p:spPr>
          <a:xfrm>
            <a:off x="0" y="0"/>
            <a:ext cx="2969280" cy="5143320"/>
          </a:xfrm>
          <a:prstGeom prst="rect">
            <a:avLst/>
          </a:prstGeom>
          <a:noFill/>
          <a:ln w="0">
            <a:noFill/>
          </a:ln>
        </p:spPr>
        <p:txBody>
          <a:bodyPr lIns="90000" rIns="90000" tIns="45000" bIns="45000" anchor="t">
            <a:normAutofit fontScale="70000" lnSpcReduction="19999"/>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16" name="PlaceHolder 2"/>
          <p:cNvSpPr>
            <a:spLocks noGrp="1"/>
          </p:cNvSpPr>
          <p:nvPr>
            <p:ph type="title"/>
          </p:nvPr>
        </p:nvSpPr>
        <p:spPr>
          <a:xfrm>
            <a:off x="3157560" y="304920"/>
            <a:ext cx="5918400" cy="1445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17" name="PlaceHolder 3"/>
          <p:cNvSpPr>
            <a:spLocks noGrp="1"/>
          </p:cNvSpPr>
          <p:nvPr>
            <p:ph type="body"/>
          </p:nvPr>
        </p:nvSpPr>
        <p:spPr>
          <a:xfrm>
            <a:off x="3505680" y="1961280"/>
            <a:ext cx="5349960" cy="283392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Fifth Outline Level</a:t>
            </a:r>
            <a:endParaRPr b="0" lang="fr-FR" sz="14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Sixth Outline Level</a:t>
            </a:r>
            <a:endParaRPr b="0" lang="fr-FR" sz="14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400" strike="noStrike" u="none">
                <a:solidFill>
                  <a:srgbClr val="000000"/>
                </a:solidFill>
                <a:effectLst/>
                <a:uFillTx/>
                <a:latin typeface="Arial"/>
              </a:rPr>
              <a:t>Seventh Outline Level</a:t>
            </a:r>
            <a:endParaRPr b="0" lang="fr-FR" sz="14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bg>
      <p:bgPr>
        <a:solidFill>
          <a:srgbClr val="000000"/>
        </a:solidFill>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413280" y="309960"/>
            <a:ext cx="8317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pic>
        <p:nvPicPr>
          <p:cNvPr id="19" name="Google Shape;77;p16" descr=""/>
          <p:cNvPicPr/>
          <p:nvPr/>
        </p:nvPicPr>
        <p:blipFill>
          <a:blip r:embed="rId2"/>
          <a:srcRect l="-13357" t="4877" r="13357" b="52464"/>
          <a:stretch/>
        </p:blipFill>
        <p:spPr>
          <a:xfrm rot="10800000">
            <a:off x="360" y="3031920"/>
            <a:ext cx="9143640" cy="2111400"/>
          </a:xfrm>
          <a:prstGeom prst="rect">
            <a:avLst/>
          </a:prstGeom>
          <a:noFill/>
          <a:ln w="0">
            <a:noFill/>
          </a:ln>
        </p:spPr>
      </p:pic>
      <p:pic>
        <p:nvPicPr>
          <p:cNvPr id="20" name="Google Shape;78;p16" descr=""/>
          <p:cNvPicPr/>
          <p:nvPr/>
        </p:nvPicPr>
        <p:blipFill>
          <a:blip r:embed="rId3"/>
          <a:srcRect l="72344" t="25162" r="853" b="22599"/>
          <a:stretch/>
        </p:blipFill>
        <p:spPr>
          <a:xfrm>
            <a:off x="6694200" y="0"/>
            <a:ext cx="2449440" cy="2585880"/>
          </a:xfrm>
          <a:prstGeom prst="rect">
            <a:avLst/>
          </a:prstGeom>
          <a:noFill/>
          <a:ln w="0">
            <a:noFill/>
          </a:ln>
        </p:spPr>
      </p:pic>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2">
    <p:bg>
      <p:bgPr>
        <a:solidFill>
          <a:srgbClr val="000000"/>
        </a:solidFill>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413280" y="309960"/>
            <a:ext cx="77036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pic>
        <p:nvPicPr>
          <p:cNvPr id="22" name="Google Shape;81;p17" descr=""/>
          <p:cNvPicPr/>
          <p:nvPr/>
        </p:nvPicPr>
        <p:blipFill>
          <a:blip r:embed="rId2"/>
          <a:srcRect l="-24476" t="2369" r="24476" b="-2369"/>
          <a:stretch/>
        </p:blipFill>
        <p:spPr>
          <a:xfrm>
            <a:off x="0" y="0"/>
            <a:ext cx="9143640" cy="4951080"/>
          </a:xfrm>
          <a:prstGeom prst="rect">
            <a:avLst/>
          </a:prstGeom>
          <a:noFill/>
          <a:ln w="0">
            <a:noFill/>
          </a:ln>
        </p:spPr>
      </p:pic>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2">
    <p:bg>
      <p:bgPr>
        <a:solidFill>
          <a:srgbClr val="000000"/>
        </a:solidFill>
      </p:bgPr>
    </p:bg>
    <p:spTree>
      <p:nvGrpSpPr>
        <p:cNvPr id="1" name=""/>
        <p:cNvGrpSpPr/>
        <p:nvPr/>
      </p:nvGrpSpPr>
      <p:grpSpPr>
        <a:xfrm>
          <a:off x="0" y="0"/>
          <a:ext cx="0" cy="0"/>
          <a:chOff x="0" y="0"/>
          <a:chExt cx="0" cy="0"/>
        </a:xfrm>
      </p:grpSpPr>
      <p:pic>
        <p:nvPicPr>
          <p:cNvPr id="23" name="Google Shape;83;p18" descr=""/>
          <p:cNvPicPr/>
          <p:nvPr/>
        </p:nvPicPr>
        <p:blipFill>
          <a:blip r:embed="rId2"/>
          <a:stretch/>
        </p:blipFill>
        <p:spPr>
          <a:xfrm>
            <a:off x="0" y="0"/>
            <a:ext cx="9143640" cy="4951080"/>
          </a:xfrm>
          <a:prstGeom prst="rect">
            <a:avLst/>
          </a:prstGeom>
          <a:noFill/>
          <a:ln w="0">
            <a:noFill/>
          </a:ln>
        </p:spPr>
      </p:pic>
      <p:sp>
        <p:nvSpPr>
          <p:cNvPr id="24" name="PlaceHolder 1"/>
          <p:cNvSpPr>
            <a:spLocks noGrp="1"/>
          </p:cNvSpPr>
          <p:nvPr>
            <p:ph type="title"/>
          </p:nvPr>
        </p:nvSpPr>
        <p:spPr>
          <a:xfrm>
            <a:off x="3079080" y="2207160"/>
            <a:ext cx="920520" cy="43596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25" name="PlaceHolder 2"/>
          <p:cNvSpPr>
            <a:spLocks noGrp="1"/>
          </p:cNvSpPr>
          <p:nvPr>
            <p:ph type="title"/>
          </p:nvPr>
        </p:nvSpPr>
        <p:spPr>
          <a:xfrm>
            <a:off x="413280" y="2207160"/>
            <a:ext cx="920520" cy="43560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26" name="PlaceHolder 3"/>
          <p:cNvSpPr>
            <a:spLocks noGrp="1"/>
          </p:cNvSpPr>
          <p:nvPr>
            <p:ph type="title"/>
          </p:nvPr>
        </p:nvSpPr>
        <p:spPr>
          <a:xfrm>
            <a:off x="5746320" y="2207160"/>
            <a:ext cx="920520" cy="435960"/>
          </a:xfrm>
          <a:prstGeom prst="rect">
            <a:avLst/>
          </a:prstGeom>
          <a:noFill/>
          <a:ln w="0">
            <a:noFill/>
          </a:ln>
        </p:spPr>
        <p:txBody>
          <a:bodyPr lIns="91440" rIns="91440" tIns="91440" bIns="91440" anchor="b">
            <a:noAutofit/>
          </a:bodyPr>
          <a:p>
            <a:pPr indent="0">
              <a:lnSpc>
                <a:spcPct val="100000"/>
              </a:lnSpc>
              <a:buNone/>
            </a:pPr>
            <a:r>
              <a:rPr b="0" lang="fr-FR" sz="2000" strike="noStrike" u="none">
                <a:solidFill>
                  <a:schemeClr val="lt2"/>
                </a:solidFill>
                <a:effectLst/>
                <a:uFillTx/>
                <a:latin typeface="Goldman"/>
                <a:ea typeface="Goldman"/>
              </a:rPr>
              <a:t>xx%</a:t>
            </a:r>
            <a:endParaRPr b="0" lang="fr-FR" sz="2000" strike="noStrike" u="none">
              <a:solidFill>
                <a:schemeClr val="dk1"/>
              </a:solidFill>
              <a:effectLst/>
              <a:uFillTx/>
              <a:latin typeface="Arial"/>
            </a:endParaRPr>
          </a:p>
        </p:txBody>
      </p:sp>
      <p:sp>
        <p:nvSpPr>
          <p:cNvPr id="27" name="PlaceHolder 4"/>
          <p:cNvSpPr>
            <a:spLocks noGrp="1"/>
          </p:cNvSpPr>
          <p:nvPr>
            <p:ph type="title"/>
          </p:nvPr>
        </p:nvSpPr>
        <p:spPr>
          <a:xfrm>
            <a:off x="413280" y="309960"/>
            <a:ext cx="8686440" cy="572400"/>
          </a:xfrm>
          <a:prstGeom prst="rect">
            <a:avLst/>
          </a:prstGeom>
          <a:noFill/>
          <a:ln w="0">
            <a:noFill/>
          </a:ln>
        </p:spPr>
        <p:txBody>
          <a:bodyPr lIns="91440" rIns="91440" tIns="91440" bIns="91440" anchor="t">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2"/>
    <p:sldLayoutId id="2147483673" r:id="rId3"/>
    <p:sldLayoutId id="2147483674" r:id="rId4"/>
  </p:sldLayoutIdLst>
</p:sldMaster>
</file>

<file path=ppt/slides/_rels/slide1.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4.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2.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7.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6.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6.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6.xml"/>
</Relationships>
</file>

<file path=ppt/slides/_rels/slide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
</Relationships>
</file>

<file path=ppt/slides/_rels/slide9.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6.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0" name="Google Shape;136;p28" descr=""/>
          <p:cNvPicPr/>
          <p:nvPr/>
        </p:nvPicPr>
        <p:blipFill>
          <a:blip r:embed="rId1"/>
          <a:srcRect l="2425" t="14808" r="2425" b="3824"/>
          <a:stretch/>
        </p:blipFill>
        <p:spPr>
          <a:xfrm>
            <a:off x="5585760" y="691200"/>
            <a:ext cx="3469320" cy="4452120"/>
          </a:xfrm>
          <a:prstGeom prst="rect">
            <a:avLst/>
          </a:prstGeom>
          <a:noFill/>
          <a:ln w="0">
            <a:noFill/>
          </a:ln>
        </p:spPr>
      </p:pic>
      <p:sp>
        <p:nvSpPr>
          <p:cNvPr id="71" name="PlaceHolder 1"/>
          <p:cNvSpPr>
            <a:spLocks noGrp="1"/>
          </p:cNvSpPr>
          <p:nvPr>
            <p:ph type="title"/>
          </p:nvPr>
        </p:nvSpPr>
        <p:spPr>
          <a:xfrm>
            <a:off x="514440" y="495360"/>
            <a:ext cx="5028840" cy="1761840"/>
          </a:xfrm>
          <a:prstGeom prst="rect">
            <a:avLst/>
          </a:prstGeom>
          <a:noFill/>
          <a:ln w="0">
            <a:noFill/>
          </a:ln>
        </p:spPr>
        <p:txBody>
          <a:bodyPr lIns="91440" rIns="91440" tIns="91440" bIns="91440" anchor="b">
            <a:normAutofit/>
          </a:bodyPr>
          <a:p>
            <a:pPr indent="0">
              <a:lnSpc>
                <a:spcPct val="100000"/>
              </a:lnSpc>
              <a:buNone/>
              <a:tabLst>
                <a:tab algn="l" pos="0"/>
              </a:tabLst>
            </a:pPr>
            <a:r>
              <a:rPr b="0" lang="fr-FR" sz="4800" strike="noStrike" u="none">
                <a:solidFill>
                  <a:schemeClr val="dk1"/>
                </a:solidFill>
                <a:effectLst/>
                <a:uFillTx/>
                <a:latin typeface="Goldman"/>
                <a:ea typeface="Goldman"/>
              </a:rPr>
              <a:t>Phishing Awareness Training</a:t>
            </a:r>
            <a:endParaRPr b="0" lang="fr-FR" sz="4800" strike="noStrike" u="none">
              <a:solidFill>
                <a:schemeClr val="dk1"/>
              </a:solidFill>
              <a:effectLst/>
              <a:uFillTx/>
              <a:latin typeface="Arial"/>
            </a:endParaRPr>
          </a:p>
        </p:txBody>
      </p:sp>
      <p:sp>
        <p:nvSpPr>
          <p:cNvPr id="72" name="PlaceHolder 2"/>
          <p:cNvSpPr>
            <a:spLocks noGrp="1"/>
          </p:cNvSpPr>
          <p:nvPr>
            <p:ph type="subTitle"/>
          </p:nvPr>
        </p:nvSpPr>
        <p:spPr>
          <a:xfrm>
            <a:off x="514440" y="4095720"/>
            <a:ext cx="2409480" cy="561600"/>
          </a:xfrm>
          <a:prstGeom prst="rect">
            <a:avLst/>
          </a:prstGeom>
          <a:noFill/>
          <a:ln w="0">
            <a:noFill/>
          </a:ln>
        </p:spPr>
        <p:txBody>
          <a:bodyPr lIns="91440" rIns="91440" tIns="91440" bIns="91440" anchor="t">
            <a:normAutofit fontScale="92500" lnSpcReduction="19999"/>
          </a:bodyPr>
          <a:p>
            <a:pPr indent="0">
              <a:lnSpc>
                <a:spcPct val="100000"/>
              </a:lnSpc>
              <a:buNone/>
              <a:tabLst>
                <a:tab algn="l" pos="0"/>
              </a:tabLst>
            </a:pPr>
            <a:r>
              <a:rPr b="0" lang="en-US" sz="1600" strike="noStrike" u="none">
                <a:solidFill>
                  <a:schemeClr val="dk1"/>
                </a:solidFill>
                <a:effectLst/>
                <a:uFillTx/>
                <a:latin typeface="Albert Sans"/>
                <a:ea typeface="Albert Sans"/>
              </a:rPr>
              <a:t>Educating and Empowering Against Phishing Attacks</a:t>
            </a:r>
            <a:endParaRPr b="0" lang="en-US" sz="16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lnSpcReduction="9999"/>
          </a:bodyPr>
          <a:p>
            <a:pPr indent="0" algn="r">
              <a:lnSpc>
                <a:spcPct val="100000"/>
              </a:lnSpc>
              <a:buNone/>
              <a:tabLst>
                <a:tab algn="l" pos="0"/>
              </a:tabLst>
            </a:pPr>
            <a:r>
              <a:rPr b="0" lang="fr-FR" sz="4000" strike="noStrike" u="none">
                <a:solidFill>
                  <a:schemeClr val="dk1"/>
                </a:solidFill>
                <a:effectLst/>
                <a:uFillTx/>
                <a:latin typeface="Goldman"/>
                <a:ea typeface="Goldman"/>
              </a:rPr>
              <a:t>Social Engineering Tactics Used by Attackers</a:t>
            </a:r>
            <a:endParaRPr b="0" lang="fr-FR" sz="4000" strike="noStrike" u="none">
              <a:solidFill>
                <a:schemeClr val="dk1"/>
              </a:solidFill>
              <a:effectLst/>
              <a:uFillTx/>
              <a:latin typeface="Arial"/>
            </a:endParaRPr>
          </a:p>
        </p:txBody>
      </p:sp>
      <p:sp>
        <p:nvSpPr>
          <p:cNvPr id="96"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Attackers often use social engineering to manipulate victims into revealing sensitive information. They exploit emotions, urgency, and trust to gain the upper hand. Understanding these tactics is vital for building resilience against such manipulation strategies. Stay informed and cautious at all times.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Identifying Phishing Emails</a:t>
            </a:r>
            <a:endParaRPr b="0" lang="fr-FR" sz="4000" strike="noStrike" u="none">
              <a:solidFill>
                <a:schemeClr val="dk1"/>
              </a:solidFill>
              <a:effectLst/>
              <a:uFillTx/>
              <a:latin typeface="Arial"/>
            </a:endParaRPr>
          </a:p>
        </p:txBody>
      </p:sp>
      <p:sp>
        <p:nvSpPr>
          <p:cNvPr id="98"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Recognizing phishing emails is crucial for protection. Look for red flags like unexpected attachments, generic salutations, and poor grammar. Additionally, threatening language is a common tactic to instill fear and urgency. By honing your ability to spot these indicators, you empower yourself to avoid falling prey to deceitful schemes.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Spotting Fake Websites</a:t>
            </a:r>
            <a:endParaRPr b="0" lang="fr-FR" sz="4000" strike="noStrike" u="none">
              <a:solidFill>
                <a:schemeClr val="dk1"/>
              </a:solidFill>
              <a:effectLst/>
              <a:uFillTx/>
              <a:latin typeface="Arial"/>
            </a:endParaRPr>
          </a:p>
        </p:txBody>
      </p:sp>
      <p:sp>
        <p:nvSpPr>
          <p:cNvPr id="100"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Detecting a fake website can save you from serious harm. Always check for secure URLs that begin with 'https://'. Look for inconsistencies in branding, spelling errors, and strange layouts. Bookmarking trusted sites and being cautious with unsolicited links helps ensure your safety online. Empower yourself with vigilance to protect your personal information.</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lnSpcReduction="9999"/>
          </a:bodyPr>
          <a:p>
            <a:pPr indent="0" algn="r">
              <a:lnSpc>
                <a:spcPct val="100000"/>
              </a:lnSpc>
              <a:buNone/>
              <a:tabLst>
                <a:tab algn="l" pos="0"/>
              </a:tabLst>
            </a:pPr>
            <a:r>
              <a:rPr b="0" lang="fr-FR" sz="4000" strike="noStrike" u="none">
                <a:solidFill>
                  <a:schemeClr val="dk1"/>
                </a:solidFill>
                <a:effectLst/>
                <a:uFillTx/>
                <a:latin typeface="Goldman"/>
                <a:ea typeface="Goldman"/>
              </a:rPr>
              <a:t>Social Engineering Tactics Used by Attackers</a:t>
            </a:r>
            <a:endParaRPr b="0" lang="fr-FR" sz="4000" strike="noStrike" u="none">
              <a:solidFill>
                <a:schemeClr val="dk1"/>
              </a:solidFill>
              <a:effectLst/>
              <a:uFillTx/>
              <a:latin typeface="Arial"/>
            </a:endParaRPr>
          </a:p>
        </p:txBody>
      </p:sp>
      <p:sp>
        <p:nvSpPr>
          <p:cNvPr id="102"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Social engineering exploits human psychology, often persuading individuals to divulge confidential information. Attackers may use emotional appeals, create a false sense of urgency, or impersonate trusted figures. Recognizing these tactics helps you remain resilient against manipulation. Stay informed, stay cautious, and don’t let emotions cloud your judgment.</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 name="Google Shape;174;p32" descr=""/>
          <p:cNvPicPr/>
          <p:nvPr/>
        </p:nvPicPr>
        <p:blipFill>
          <a:blip r:embed="rId1"/>
          <a:stretch/>
        </p:blipFill>
        <p:spPr>
          <a:xfrm flipH="1">
            <a:off x="5195520" y="1507320"/>
            <a:ext cx="3948480" cy="2973240"/>
          </a:xfrm>
          <a:prstGeom prst="rect">
            <a:avLst/>
          </a:prstGeom>
          <a:noFill/>
          <a:ln w="0">
            <a:noFill/>
          </a:ln>
        </p:spPr>
      </p:pic>
      <p:sp>
        <p:nvSpPr>
          <p:cNvPr id="104" name="PlaceHolder 1"/>
          <p:cNvSpPr>
            <a:spLocks noGrp="1"/>
          </p:cNvSpPr>
          <p:nvPr>
            <p:ph type="subTitle"/>
          </p:nvPr>
        </p:nvSpPr>
        <p:spPr>
          <a:xfrm>
            <a:off x="371520" y="3933720"/>
            <a:ext cx="4790880" cy="704520"/>
          </a:xfrm>
          <a:prstGeom prst="rect">
            <a:avLst/>
          </a:prstGeom>
          <a:noFill/>
          <a:ln w="0">
            <a:noFill/>
          </a:ln>
        </p:spPr>
        <p:txBody>
          <a:bodyPr lIns="91440" rIns="91440" tIns="91440" bIns="91440" anchor="t">
            <a:normAutofit/>
          </a:bodyPr>
          <a:p>
            <a:pPr algn="ctr"/>
            <a:endParaRPr b="0" lang="en-US" sz="1400" strike="noStrike" u="none">
              <a:solidFill>
                <a:schemeClr val="dk1"/>
              </a:solidFill>
              <a:effectLst/>
              <a:uFillTx/>
              <a:latin typeface="Albert Sans"/>
              <a:ea typeface="Albert Sans"/>
            </a:endParaRPr>
          </a:p>
        </p:txBody>
      </p:sp>
      <p:sp>
        <p:nvSpPr>
          <p:cNvPr id="105" name="PlaceHolder 2"/>
          <p:cNvSpPr>
            <a:spLocks noGrp="1"/>
          </p:cNvSpPr>
          <p:nvPr>
            <p:ph type="title"/>
          </p:nvPr>
        </p:nvSpPr>
        <p:spPr>
          <a:xfrm>
            <a:off x="371520" y="2352600"/>
            <a:ext cx="4790880" cy="1580760"/>
          </a:xfrm>
          <a:prstGeom prst="rect">
            <a:avLst/>
          </a:prstGeom>
          <a:noFill/>
          <a:ln w="0">
            <a:noFill/>
          </a:ln>
        </p:spPr>
        <p:txBody>
          <a:bodyPr lIns="91440" rIns="91440" tIns="91440" bIns="91440" anchor="b">
            <a:normAutofit lnSpcReduction="9999"/>
          </a:bodyPr>
          <a:p>
            <a:pPr indent="0">
              <a:lnSpc>
                <a:spcPct val="100000"/>
              </a:lnSpc>
              <a:buNone/>
              <a:tabLst>
                <a:tab algn="l" pos="0"/>
              </a:tabLst>
            </a:pPr>
            <a:r>
              <a:rPr b="0" lang="fr-FR" sz="4600" strike="noStrike" u="none">
                <a:solidFill>
                  <a:schemeClr val="dk1"/>
                </a:solidFill>
                <a:effectLst/>
                <a:uFillTx/>
                <a:latin typeface="Goldman"/>
                <a:ea typeface="Goldman"/>
              </a:rPr>
              <a:t>Best Practices to Avoid Phishing</a:t>
            </a:r>
            <a:endParaRPr b="0" lang="fr-FR" sz="4600" strike="noStrike" u="none">
              <a:solidFill>
                <a:schemeClr val="dk1"/>
              </a:solidFill>
              <a:effectLst/>
              <a:uFillTx/>
              <a:latin typeface="Arial"/>
            </a:endParaRPr>
          </a:p>
        </p:txBody>
      </p:sp>
      <p:sp>
        <p:nvSpPr>
          <p:cNvPr id="106" name="PlaceHolder 3"/>
          <p:cNvSpPr>
            <a:spLocks noGrp="1"/>
          </p:cNvSpPr>
          <p:nvPr>
            <p:ph type="title"/>
          </p:nvPr>
        </p:nvSpPr>
        <p:spPr>
          <a:xfrm>
            <a:off x="6353280" y="15228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fr-FR" sz="6000" strike="noStrike" u="none">
                <a:solidFill>
                  <a:schemeClr val="dk1"/>
                </a:solidFill>
                <a:effectLst/>
                <a:uFillTx/>
                <a:latin typeface="Goldman"/>
                <a:ea typeface="Goldman"/>
              </a:rPr>
              <a:t>03</a:t>
            </a:r>
            <a:endParaRPr b="0" lang="fr-FR" sz="6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lnSpcReduction="9999"/>
          </a:bodyPr>
          <a:p>
            <a:pPr indent="0" algn="r">
              <a:lnSpc>
                <a:spcPct val="100000"/>
              </a:lnSpc>
              <a:buNone/>
              <a:tabLst>
                <a:tab algn="l" pos="0"/>
              </a:tabLst>
            </a:pPr>
            <a:r>
              <a:rPr b="0" lang="fr-FR" sz="4000" strike="noStrike" u="none">
                <a:solidFill>
                  <a:schemeClr val="dk1"/>
                </a:solidFill>
                <a:effectLst/>
                <a:uFillTx/>
                <a:latin typeface="Goldman"/>
                <a:ea typeface="Goldman"/>
              </a:rPr>
              <a:t>Tips for Safe Email and Web Practices</a:t>
            </a:r>
            <a:endParaRPr b="0" lang="fr-FR" sz="4000" strike="noStrike" u="none">
              <a:solidFill>
                <a:schemeClr val="dk1"/>
              </a:solidFill>
              <a:effectLst/>
              <a:uFillTx/>
              <a:latin typeface="Arial"/>
            </a:endParaRPr>
          </a:p>
        </p:txBody>
      </p:sp>
      <p:sp>
        <p:nvSpPr>
          <p:cNvPr id="108"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Employing safe email and web practices is essential. Always use strong, unique passwords for each account and enable two-factor authentication when available. Be skeptical of unsolicited requests for personal information, and never click on suspicious links. By adopting these habits, you can significantly reduce your vulnerability to phishing attacks.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Setting Up Security Measures</a:t>
            </a:r>
            <a:endParaRPr b="0" lang="fr-FR" sz="4000" strike="noStrike" u="none">
              <a:solidFill>
                <a:schemeClr val="dk1"/>
              </a:solidFill>
              <a:effectLst/>
              <a:uFillTx/>
              <a:latin typeface="Arial"/>
            </a:endParaRPr>
          </a:p>
        </p:txBody>
      </p:sp>
      <p:sp>
        <p:nvSpPr>
          <p:cNvPr id="110"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Implementing robust security measures is vital for safeguarding your information. Utilize antivirus software and keep your devices updated to defend against threats. Educate yourself about phishing tactics and ensure your email filters are set to block potential phishing attempts. Proactive security practices empower you to protect your digital life effectively.</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1" name="Google Shape;167;p31" descr=""/>
          <p:cNvPicPr/>
          <p:nvPr/>
        </p:nvPicPr>
        <p:blipFill>
          <a:blip r:embed="rId1"/>
          <a:srcRect l="30802" t="0" r="32938" b="0"/>
          <a:stretch/>
        </p:blipFill>
        <p:spPr>
          <a:xfrm>
            <a:off x="0" y="0"/>
            <a:ext cx="2969640" cy="5142960"/>
          </a:xfrm>
          <a:prstGeom prst="rect">
            <a:avLst/>
          </a:prstGeom>
          <a:noFill/>
          <a:ln w="0">
            <a:noFill/>
          </a:ln>
        </p:spPr>
      </p:pic>
      <p:sp>
        <p:nvSpPr>
          <p:cNvPr id="112"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fr-FR" sz="3000" strike="noStrike" u="none">
                <a:solidFill>
                  <a:schemeClr val="dk1"/>
                </a:solidFill>
                <a:effectLst/>
                <a:uFillTx/>
                <a:latin typeface="Goldman"/>
                <a:ea typeface="Goldman"/>
              </a:rPr>
              <a:t>Importance of Continuous Education and Awareness</a:t>
            </a:r>
            <a:endParaRPr b="0" lang="fr-FR" sz="3000" strike="noStrike" u="none">
              <a:solidFill>
                <a:schemeClr val="dk1"/>
              </a:solidFill>
              <a:effectLst/>
              <a:uFillTx/>
              <a:latin typeface="Arial"/>
            </a:endParaRPr>
          </a:p>
        </p:txBody>
      </p:sp>
      <p:sp>
        <p:nvSpPr>
          <p:cNvPr id="113"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fr-FR" sz="1400" strike="noStrike" u="none">
                <a:solidFill>
                  <a:schemeClr val="dk1"/>
                </a:solidFill>
                <a:effectLst/>
                <a:uFillTx/>
                <a:latin typeface="Albert Sans"/>
                <a:ea typeface="Albert Sans"/>
              </a:rPr>
              <a:t>Continuous education and awareness are key to combating phishing. Stay informed about the latest phishing trends and techniques through regular training sessions. Engage in discussions about cybersecurity with peers and family. By fostering a culture of awareness, you contribute to a safer environment for everyone around you.</a:t>
            </a:r>
            <a:endParaRPr b="0" lang="fr-FR"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Conclusions</a:t>
            </a:r>
            <a:endParaRPr b="0" lang="fr-FR" sz="4000" strike="noStrike" u="none">
              <a:solidFill>
                <a:schemeClr val="dk1"/>
              </a:solidFill>
              <a:effectLst/>
              <a:uFillTx/>
              <a:latin typeface="Arial"/>
            </a:endParaRPr>
          </a:p>
        </p:txBody>
      </p:sp>
      <p:sp>
        <p:nvSpPr>
          <p:cNvPr id="115"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Phishing awareness is a shared responsibility. By recognizing the signs of phishing, adopting best practices, and encouraging ongoing education, we can collectively reduce the risk of falling victim to these attacks. Stay vigilant, be proactive, and empower yourself and those around you to thwart phishing threats effectively.</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PlaceHolder 1"/>
          <p:cNvSpPr>
            <a:spLocks noGrp="1"/>
          </p:cNvSpPr>
          <p:nvPr>
            <p:ph type="title"/>
          </p:nvPr>
        </p:nvSpPr>
        <p:spPr>
          <a:xfrm>
            <a:off x="561960" y="504720"/>
            <a:ext cx="5086080" cy="1056960"/>
          </a:xfrm>
          <a:prstGeom prst="rect">
            <a:avLst/>
          </a:prstGeom>
          <a:noFill/>
          <a:ln w="0">
            <a:noFill/>
          </a:ln>
        </p:spPr>
        <p:txBody>
          <a:bodyPr lIns="91440" rIns="91440" tIns="91440" bIns="91440" anchor="b">
            <a:normAutofit/>
          </a:bodyPr>
          <a:p>
            <a:pPr indent="0">
              <a:lnSpc>
                <a:spcPct val="100000"/>
              </a:lnSpc>
              <a:buNone/>
              <a:tabLst>
                <a:tab algn="l" pos="0"/>
              </a:tabLst>
            </a:pPr>
            <a:r>
              <a:rPr b="0" lang="fr-FR" sz="5400" strike="noStrike" u="none">
                <a:solidFill>
                  <a:schemeClr val="dk1"/>
                </a:solidFill>
                <a:effectLst/>
                <a:uFillTx/>
                <a:latin typeface="Goldman"/>
                <a:ea typeface="Goldman"/>
              </a:rPr>
              <a:t>Thank you!</a:t>
            </a:r>
            <a:endParaRPr b="0" lang="fr-FR" sz="5400" strike="noStrike" u="none">
              <a:solidFill>
                <a:schemeClr val="dk1"/>
              </a:solidFill>
              <a:effectLst/>
              <a:uFillTx/>
              <a:latin typeface="Arial"/>
            </a:endParaRPr>
          </a:p>
        </p:txBody>
      </p:sp>
      <p:sp>
        <p:nvSpPr>
          <p:cNvPr id="117" name="PlaceHolder 2"/>
          <p:cNvSpPr>
            <a:spLocks noGrp="1"/>
          </p:cNvSpPr>
          <p:nvPr>
            <p:ph type="subTitle"/>
          </p:nvPr>
        </p:nvSpPr>
        <p:spPr>
          <a:xfrm>
            <a:off x="561960" y="1562040"/>
            <a:ext cx="4447800" cy="1228320"/>
          </a:xfrm>
          <a:prstGeom prst="rect">
            <a:avLst/>
          </a:prstGeom>
          <a:noFill/>
          <a:ln w="0">
            <a:noFill/>
          </a:ln>
        </p:spPr>
        <p:txBody>
          <a:bodyPr lIns="91440" rIns="91440" tIns="91440" bIns="91440" anchor="t">
            <a:normAutofit/>
          </a:bodyPr>
          <a:p>
            <a:pPr indent="0">
              <a:lnSpc>
                <a:spcPct val="100000"/>
              </a:lnSpc>
              <a:buNone/>
              <a:tabLst>
                <a:tab algn="l" pos="0"/>
              </a:tabLst>
            </a:pPr>
            <a:r>
              <a:rPr b="0" lang="en-US" sz="1200" strike="noStrike" u="none">
                <a:solidFill>
                  <a:schemeClr val="dk1"/>
                </a:solidFill>
                <a:effectLst/>
                <a:uFillTx/>
                <a:latin typeface="Albert Sans"/>
                <a:ea typeface="Albert Sans"/>
              </a:rPr>
              <a:t>Do you have any questions?</a:t>
            </a:r>
            <a:endParaRPr b="0" lang="en-US" sz="1200" strike="noStrike" u="none">
              <a:solidFill>
                <a:srgbClr val="ffffff"/>
              </a:solidFill>
              <a:effectLst/>
              <a:uFillTx/>
              <a:latin typeface="OpenSymbol"/>
            </a:endParaRPr>
          </a:p>
        </p:txBody>
      </p:sp>
      <p:grpSp>
        <p:nvGrpSpPr>
          <p:cNvPr id="118" name="Google Shape;303;p41"/>
          <p:cNvGrpSpPr/>
          <p:nvPr/>
        </p:nvGrpSpPr>
        <p:grpSpPr>
          <a:xfrm>
            <a:off x="7415280" y="4388040"/>
            <a:ext cx="275760" cy="275760"/>
            <a:chOff x="7415280" y="4388040"/>
            <a:chExt cx="275760" cy="275760"/>
          </a:xfrm>
        </p:grpSpPr>
        <p:sp>
          <p:nvSpPr>
            <p:cNvPr id="119" name="Google Shape;304;p41"/>
            <p:cNvSpPr/>
            <p:nvPr/>
          </p:nvSpPr>
          <p:spPr>
            <a:xfrm>
              <a:off x="7415280" y="4388040"/>
              <a:ext cx="275760" cy="275760"/>
            </a:xfrm>
            <a:custGeom>
              <a:avLst/>
              <a:gdLst>
                <a:gd name="textAreaLeft" fmla="*/ 0 w 275760"/>
                <a:gd name="textAreaRight" fmla="*/ 276120 w 275760"/>
                <a:gd name="textAreaTop" fmla="*/ 0 h 275760"/>
                <a:gd name="textAreaBottom" fmla="*/ 276120 h 2757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20" name="Google Shape;305;p41"/>
            <p:cNvSpPr/>
            <p:nvPr/>
          </p:nvSpPr>
          <p:spPr>
            <a:xfrm>
              <a:off x="7479360" y="4453560"/>
              <a:ext cx="146880" cy="144000"/>
            </a:xfrm>
            <a:custGeom>
              <a:avLst/>
              <a:gdLst>
                <a:gd name="textAreaLeft" fmla="*/ 0 w 146880"/>
                <a:gd name="textAreaRight" fmla="*/ 147240 w 146880"/>
                <a:gd name="textAreaTop" fmla="*/ 0 h 144000"/>
                <a:gd name="textAreaBottom" fmla="*/ 144360 h 1440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72000" bIns="7200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21" name="Google Shape;306;p41"/>
            <p:cNvSpPr/>
            <p:nvPr/>
          </p:nvSpPr>
          <p:spPr>
            <a:xfrm>
              <a:off x="7608960" y="4423320"/>
              <a:ext cx="37440" cy="37080"/>
            </a:xfrm>
            <a:custGeom>
              <a:avLst/>
              <a:gdLst>
                <a:gd name="textAreaLeft" fmla="*/ 0 w 37440"/>
                <a:gd name="textAreaRight" fmla="*/ 37800 w 37440"/>
                <a:gd name="textAreaTop" fmla="*/ 0 h 37080"/>
                <a:gd name="textAreaBottom" fmla="*/ 37440 h 370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grpSp>
        <p:nvGrpSpPr>
          <p:cNvPr id="122" name="Google Shape;307;p41"/>
          <p:cNvGrpSpPr/>
          <p:nvPr/>
        </p:nvGrpSpPr>
        <p:grpSpPr>
          <a:xfrm>
            <a:off x="7901640" y="4406760"/>
            <a:ext cx="266400" cy="237960"/>
            <a:chOff x="7901640" y="4406760"/>
            <a:chExt cx="266400" cy="237960"/>
          </a:xfrm>
        </p:grpSpPr>
        <p:sp>
          <p:nvSpPr>
            <p:cNvPr id="123" name="Google Shape;308;p41"/>
            <p:cNvSpPr/>
            <p:nvPr/>
          </p:nvSpPr>
          <p:spPr>
            <a:xfrm>
              <a:off x="7911000" y="4490640"/>
              <a:ext cx="60840" cy="154080"/>
            </a:xfrm>
            <a:custGeom>
              <a:avLst/>
              <a:gdLst>
                <a:gd name="textAreaLeft" fmla="*/ 0 w 60840"/>
                <a:gd name="textAreaRight" fmla="*/ 61200 w 60840"/>
                <a:gd name="textAreaTop" fmla="*/ 0 h 154080"/>
                <a:gd name="textAreaBottom" fmla="*/ 154440 h 15408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24" name="Google Shape;309;p41"/>
            <p:cNvSpPr/>
            <p:nvPr/>
          </p:nvSpPr>
          <p:spPr>
            <a:xfrm>
              <a:off x="7901640" y="440676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35280" bIns="3528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25" name="Google Shape;310;p41"/>
            <p:cNvSpPr/>
            <p:nvPr/>
          </p:nvSpPr>
          <p:spPr>
            <a:xfrm>
              <a:off x="8004240" y="4490640"/>
              <a:ext cx="163800" cy="154080"/>
            </a:xfrm>
            <a:custGeom>
              <a:avLst/>
              <a:gdLst>
                <a:gd name="textAreaLeft" fmla="*/ 0 w 163800"/>
                <a:gd name="textAreaRight" fmla="*/ 164160 w 163800"/>
                <a:gd name="textAreaTop" fmla="*/ 0 h 154080"/>
                <a:gd name="textAreaBottom" fmla="*/ 154440 h 15408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126" name="Google Shape;311;p41"/>
          <p:cNvSpPr/>
          <p:nvPr/>
        </p:nvSpPr>
        <p:spPr>
          <a:xfrm>
            <a:off x="5581800" y="4000680"/>
            <a:ext cx="3085920" cy="256680"/>
          </a:xfrm>
          <a:prstGeom prst="rect">
            <a:avLst/>
          </a:prstGeom>
          <a:noFill/>
          <a:ln w="0">
            <a:noFill/>
          </a:ln>
        </p:spPr>
        <p:style>
          <a:lnRef idx="0"/>
          <a:fillRef idx="0"/>
          <a:effectRef idx="0"/>
          <a:fontRef idx="minor"/>
        </p:style>
        <p:txBody>
          <a:bodyPr lIns="0" rIns="0" tIns="0" bIns="0" anchor="t">
            <a:normAutofit lnSpcReduction="9999"/>
          </a:bodyPr>
          <a:p>
            <a:pPr algn="r" defTabSz="914400">
              <a:lnSpc>
                <a:spcPct val="100000"/>
              </a:lnSpc>
              <a:tabLst>
                <a:tab algn="l" pos="0"/>
              </a:tabLst>
            </a:pPr>
            <a:r>
              <a:rPr b="0" lang="fr-FR" sz="1800" strike="noStrike" u="none">
                <a:solidFill>
                  <a:schemeClr val="dk1"/>
                </a:solidFill>
                <a:effectLst/>
                <a:uFillTx/>
                <a:latin typeface="Arial"/>
              </a:rPr>
              <a:t>+00 000 000 000</a:t>
            </a:r>
            <a:endParaRPr b="0" lang="en-US" sz="1800" strike="noStrike" u="none">
              <a:solidFill>
                <a:srgbClr val="ffffff"/>
              </a:solidFill>
              <a:effectLst/>
              <a:uFillTx/>
              <a:latin typeface="OpenSymbol"/>
            </a:endParaRPr>
          </a:p>
        </p:txBody>
      </p:sp>
      <p:sp>
        <p:nvSpPr>
          <p:cNvPr id="127" name="Google Shape;312;p41"/>
          <p:cNvSpPr/>
          <p:nvPr/>
        </p:nvSpPr>
        <p:spPr>
          <a:xfrm>
            <a:off x="8379000" y="4388760"/>
            <a:ext cx="268200" cy="273960"/>
          </a:xfrm>
          <a:custGeom>
            <a:avLst/>
            <a:gdLst>
              <a:gd name="textAreaLeft" fmla="*/ 0 w 268200"/>
              <a:gd name="textAreaRight" fmla="*/ 268560 w 268200"/>
              <a:gd name="textAreaTop" fmla="*/ 0 h 273960"/>
              <a:gd name="textAreaBottom" fmla="*/ 274320 h 273960"/>
            </a:gdLst>
            <a:ahLst/>
            <a:cxnLst/>
            <a:rect l="textAreaLeft" t="textAreaTop" r="textAreaRight" b="textAreaBottom"/>
            <a:pathLst>
              <a:path w="6712561" h="6860069">
                <a:moveTo>
                  <a:pt x="3994869" y="2904749"/>
                </a:moveTo>
                <a:lnTo>
                  <a:pt x="6493788" y="0"/>
                </a:lnTo>
                <a:lnTo>
                  <a:pt x="5901628" y="0"/>
                </a:lnTo>
                <a:lnTo>
                  <a:pt x="3731848" y="2522189"/>
                </a:lnTo>
                <a:lnTo>
                  <a:pt x="1998833" y="0"/>
                </a:lnTo>
                <a:lnTo>
                  <a:pt x="0" y="0"/>
                </a:lnTo>
                <a:lnTo>
                  <a:pt x="2620640" y="3813966"/>
                </a:lnTo>
                <a:lnTo>
                  <a:pt x="0" y="6860070"/>
                </a:lnTo>
                <a:lnTo>
                  <a:pt x="592216" y="6860070"/>
                </a:lnTo>
                <a:lnTo>
                  <a:pt x="2883548" y="4196581"/>
                </a:lnTo>
                <a:lnTo>
                  <a:pt x="4713728" y="6860070"/>
                </a:lnTo>
                <a:lnTo>
                  <a:pt x="6712561" y="6860070"/>
                </a:lnTo>
                <a:lnTo>
                  <a:pt x="3994757" y="2904749"/>
                </a:lnTo>
                <a:lnTo>
                  <a:pt x="3994925" y="2904749"/>
                </a:lnTo>
                <a:close/>
                <a:moveTo>
                  <a:pt x="3183768" y="3847528"/>
                </a:moveTo>
                <a:lnTo>
                  <a:pt x="2918230" y="3467765"/>
                </a:lnTo>
                <a:lnTo>
                  <a:pt x="805563" y="445770"/>
                </a:lnTo>
                <a:lnTo>
                  <a:pt x="1715115" y="445770"/>
                </a:lnTo>
                <a:lnTo>
                  <a:pt x="3420106" y="2884611"/>
                </a:lnTo>
                <a:lnTo>
                  <a:pt x="3685644" y="3264375"/>
                </a:lnTo>
                <a:lnTo>
                  <a:pt x="5901907" y="6434494"/>
                </a:lnTo>
                <a:lnTo>
                  <a:pt x="4992356" y="6434494"/>
                </a:lnTo>
                <a:lnTo>
                  <a:pt x="3183824" y="3847640"/>
                </a:lnTo>
                <a:lnTo>
                  <a:pt x="3183824" y="3847472"/>
                </a:lnTo>
                <a:close/>
              </a:path>
            </a:pathLst>
          </a:custGeom>
          <a:solidFill>
            <a:schemeClr val="dk1"/>
          </a:solidFill>
          <a:ln w="0">
            <a:noFill/>
          </a:ln>
        </p:spPr>
        <p:style>
          <a:lnRef idx="0"/>
          <a:fillRef idx="0"/>
          <a:effectRef idx="0"/>
          <a:fontRef idx="minor"/>
        </p:style>
        <p:txBody>
          <a:bodyPr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Introduction</a:t>
            </a:r>
            <a:endParaRPr b="0" lang="fr-FR" sz="4000" strike="noStrike" u="none">
              <a:solidFill>
                <a:schemeClr val="dk1"/>
              </a:solidFill>
              <a:effectLst/>
              <a:uFillTx/>
              <a:latin typeface="Arial"/>
            </a:endParaRPr>
          </a:p>
        </p:txBody>
      </p:sp>
      <p:sp>
        <p:nvSpPr>
          <p:cNvPr id="74"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Phishing attacks are a significant threat to individuals and organizations. This presentation aims to empower you with knowledge and skills to recognize and resist these malicious attempts. By understanding the tactics used by attackers and adopting safe practices, we can protect ourselves and our communities from falling victim to phishing scams.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5" name="Google Shape;174;p32" descr=""/>
          <p:cNvPicPr/>
          <p:nvPr/>
        </p:nvPicPr>
        <p:blipFill>
          <a:blip r:embed="rId1"/>
          <a:stretch/>
        </p:blipFill>
        <p:spPr>
          <a:xfrm flipH="1">
            <a:off x="5195520" y="1507320"/>
            <a:ext cx="3948480" cy="2973240"/>
          </a:xfrm>
          <a:prstGeom prst="rect">
            <a:avLst/>
          </a:prstGeom>
          <a:noFill/>
          <a:ln w="0">
            <a:noFill/>
          </a:ln>
        </p:spPr>
      </p:pic>
      <p:sp>
        <p:nvSpPr>
          <p:cNvPr id="76" name="PlaceHolder 1"/>
          <p:cNvSpPr>
            <a:spLocks noGrp="1"/>
          </p:cNvSpPr>
          <p:nvPr>
            <p:ph type="subTitle"/>
          </p:nvPr>
        </p:nvSpPr>
        <p:spPr>
          <a:xfrm>
            <a:off x="371520" y="3933720"/>
            <a:ext cx="4790880" cy="704520"/>
          </a:xfrm>
          <a:prstGeom prst="rect">
            <a:avLst/>
          </a:prstGeom>
          <a:noFill/>
          <a:ln w="0">
            <a:noFill/>
          </a:ln>
        </p:spPr>
        <p:txBody>
          <a:bodyPr lIns="91440" rIns="91440" tIns="91440" bIns="91440" anchor="t">
            <a:normAutofit/>
          </a:bodyPr>
          <a:p>
            <a:pPr algn="ctr"/>
            <a:endParaRPr b="0" lang="en-US" sz="1400" strike="noStrike" u="none">
              <a:solidFill>
                <a:schemeClr val="dk1"/>
              </a:solidFill>
              <a:effectLst/>
              <a:uFillTx/>
              <a:latin typeface="Albert Sans"/>
              <a:ea typeface="Albert Sans"/>
            </a:endParaRPr>
          </a:p>
        </p:txBody>
      </p:sp>
      <p:sp>
        <p:nvSpPr>
          <p:cNvPr id="77" name="PlaceHolder 2"/>
          <p:cNvSpPr>
            <a:spLocks noGrp="1"/>
          </p:cNvSpPr>
          <p:nvPr>
            <p:ph type="title"/>
          </p:nvPr>
        </p:nvSpPr>
        <p:spPr>
          <a:xfrm>
            <a:off x="371520" y="2352600"/>
            <a:ext cx="4790880" cy="1580760"/>
          </a:xfrm>
          <a:prstGeom prst="rect">
            <a:avLst/>
          </a:prstGeom>
          <a:noFill/>
          <a:ln w="0">
            <a:noFill/>
          </a:ln>
        </p:spPr>
        <p:txBody>
          <a:bodyPr lIns="91440" rIns="91440" tIns="91440" bIns="91440" anchor="b">
            <a:normAutofit lnSpcReduction="9999"/>
          </a:bodyPr>
          <a:p>
            <a:pPr indent="0">
              <a:lnSpc>
                <a:spcPct val="100000"/>
              </a:lnSpc>
              <a:buNone/>
              <a:tabLst>
                <a:tab algn="l" pos="0"/>
              </a:tabLst>
            </a:pPr>
            <a:r>
              <a:rPr b="0" lang="fr-FR" sz="4600" strike="noStrike" u="none">
                <a:solidFill>
                  <a:schemeClr val="dk1"/>
                </a:solidFill>
                <a:effectLst/>
                <a:uFillTx/>
                <a:latin typeface="Goldman"/>
                <a:ea typeface="Goldman"/>
              </a:rPr>
              <a:t>Understanding Phishing</a:t>
            </a:r>
            <a:endParaRPr b="0" lang="fr-FR" sz="4600" strike="noStrike" u="none">
              <a:solidFill>
                <a:schemeClr val="dk1"/>
              </a:solidFill>
              <a:effectLst/>
              <a:uFillTx/>
              <a:latin typeface="Arial"/>
            </a:endParaRPr>
          </a:p>
        </p:txBody>
      </p:sp>
      <p:sp>
        <p:nvSpPr>
          <p:cNvPr id="78" name="PlaceHolder 3"/>
          <p:cNvSpPr>
            <a:spLocks noGrp="1"/>
          </p:cNvSpPr>
          <p:nvPr>
            <p:ph type="title"/>
          </p:nvPr>
        </p:nvSpPr>
        <p:spPr>
          <a:xfrm>
            <a:off x="6353280" y="15228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fr-FR" sz="6000" strike="noStrike" u="none">
                <a:solidFill>
                  <a:schemeClr val="dk1"/>
                </a:solidFill>
                <a:effectLst/>
                <a:uFillTx/>
                <a:latin typeface="Goldman"/>
                <a:ea typeface="Goldman"/>
              </a:rPr>
              <a:t>01</a:t>
            </a:r>
            <a:endParaRPr b="0" lang="fr-FR" sz="6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Definition and Impact</a:t>
            </a:r>
            <a:endParaRPr b="0" lang="fr-FR" sz="4000" strike="noStrike" u="none">
              <a:solidFill>
                <a:schemeClr val="dk1"/>
              </a:solidFill>
              <a:effectLst/>
              <a:uFillTx/>
              <a:latin typeface="Arial"/>
            </a:endParaRPr>
          </a:p>
        </p:txBody>
      </p:sp>
      <p:sp>
        <p:nvSpPr>
          <p:cNvPr id="80"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Phishing is a fraudulent attempt to obtain sensitive information by disguising as a trustworthy entity. Its impact can be devastating, leading to financial loss, identity theft, and data breaches. Understanding the definition and consequences of phishing is the first step in safeguarding ourselves and our assets.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Common Types of Phishing Attacks</a:t>
            </a:r>
            <a:endParaRPr b="0" lang="fr-FR" sz="4000" strike="noStrike" u="none">
              <a:solidFill>
                <a:schemeClr val="dk1"/>
              </a:solidFill>
              <a:effectLst/>
              <a:uFillTx/>
              <a:latin typeface="Arial"/>
            </a:endParaRPr>
          </a:p>
        </p:txBody>
      </p:sp>
      <p:sp>
        <p:nvSpPr>
          <p:cNvPr id="82"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Phishing attacks come in various forms: email phishing, spear phishing, vishing (voice phishing), and smishing (SMS phishing). Each type targets individuals differently, making awareness crucial. By knowing these types, we can better prepare and respond to potential threats effectively.</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3" name="Google Shape;167;p31" descr=""/>
          <p:cNvPicPr/>
          <p:nvPr/>
        </p:nvPicPr>
        <p:blipFill>
          <a:blip r:embed="rId1"/>
          <a:srcRect l="30802" t="0" r="32938" b="0"/>
          <a:stretch/>
        </p:blipFill>
        <p:spPr>
          <a:xfrm>
            <a:off x="0" y="0"/>
            <a:ext cx="2969640" cy="5142960"/>
          </a:xfrm>
          <a:prstGeom prst="rect">
            <a:avLst/>
          </a:prstGeom>
          <a:noFill/>
          <a:ln w="0">
            <a:noFill/>
          </a:ln>
        </p:spPr>
      </p:pic>
      <p:sp>
        <p:nvSpPr>
          <p:cNvPr id="84"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fr-FR" sz="3000" strike="noStrike" u="none">
                <a:solidFill>
                  <a:schemeClr val="dk1"/>
                </a:solidFill>
                <a:effectLst/>
                <a:uFillTx/>
                <a:latin typeface="Goldman"/>
                <a:ea typeface="Goldman"/>
              </a:rPr>
              <a:t>Real-World Examples of Phishing</a:t>
            </a:r>
            <a:endParaRPr b="0" lang="fr-FR" sz="3000" strike="noStrike" u="none">
              <a:solidFill>
                <a:schemeClr val="dk1"/>
              </a:solidFill>
              <a:effectLst/>
              <a:uFillTx/>
              <a:latin typeface="Arial"/>
            </a:endParaRPr>
          </a:p>
        </p:txBody>
      </p:sp>
      <p:sp>
        <p:nvSpPr>
          <p:cNvPr id="85"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fr-FR" sz="1400" strike="noStrike" u="none">
                <a:solidFill>
                  <a:schemeClr val="dk1"/>
                </a:solidFill>
                <a:effectLst/>
                <a:uFillTx/>
                <a:latin typeface="Albert Sans"/>
                <a:ea typeface="Albert Sans"/>
              </a:rPr>
              <a:t>Examining real-world cases of phishing can highlight the seriousness of this issue. From massive data breaches to personal tragedies, these real-life examples serve as a wake-up call. By learning from the mistakes of others, we can enhance our vigilance and prevent similar outcomes.</a:t>
            </a:r>
            <a:endParaRPr b="0" lang="fr-FR"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6" name="Google Shape;174;p32" descr=""/>
          <p:cNvPicPr/>
          <p:nvPr/>
        </p:nvPicPr>
        <p:blipFill>
          <a:blip r:embed="rId1"/>
          <a:stretch/>
        </p:blipFill>
        <p:spPr>
          <a:xfrm flipH="1">
            <a:off x="5195520" y="1507320"/>
            <a:ext cx="3948480" cy="2973240"/>
          </a:xfrm>
          <a:prstGeom prst="rect">
            <a:avLst/>
          </a:prstGeom>
          <a:noFill/>
          <a:ln w="0">
            <a:noFill/>
          </a:ln>
        </p:spPr>
      </p:pic>
      <p:sp>
        <p:nvSpPr>
          <p:cNvPr id="87" name="PlaceHolder 1"/>
          <p:cNvSpPr>
            <a:spLocks noGrp="1"/>
          </p:cNvSpPr>
          <p:nvPr>
            <p:ph type="subTitle"/>
          </p:nvPr>
        </p:nvSpPr>
        <p:spPr>
          <a:xfrm>
            <a:off x="371520" y="3933720"/>
            <a:ext cx="4790880" cy="704520"/>
          </a:xfrm>
          <a:prstGeom prst="rect">
            <a:avLst/>
          </a:prstGeom>
          <a:noFill/>
          <a:ln w="0">
            <a:noFill/>
          </a:ln>
        </p:spPr>
        <p:txBody>
          <a:bodyPr lIns="91440" rIns="91440" tIns="91440" bIns="91440" anchor="t">
            <a:normAutofit/>
          </a:bodyPr>
          <a:p>
            <a:pPr algn="ctr"/>
            <a:endParaRPr b="0" lang="en-US" sz="1400" strike="noStrike" u="none">
              <a:solidFill>
                <a:schemeClr val="dk1"/>
              </a:solidFill>
              <a:effectLst/>
              <a:uFillTx/>
              <a:latin typeface="Albert Sans"/>
              <a:ea typeface="Albert Sans"/>
            </a:endParaRPr>
          </a:p>
        </p:txBody>
      </p:sp>
      <p:sp>
        <p:nvSpPr>
          <p:cNvPr id="88" name="PlaceHolder 2"/>
          <p:cNvSpPr>
            <a:spLocks noGrp="1"/>
          </p:cNvSpPr>
          <p:nvPr>
            <p:ph type="title"/>
          </p:nvPr>
        </p:nvSpPr>
        <p:spPr>
          <a:xfrm>
            <a:off x="371520" y="2352600"/>
            <a:ext cx="4790880" cy="1580760"/>
          </a:xfrm>
          <a:prstGeom prst="rect">
            <a:avLst/>
          </a:prstGeom>
          <a:noFill/>
          <a:ln w="0">
            <a:noFill/>
          </a:ln>
        </p:spPr>
        <p:txBody>
          <a:bodyPr lIns="91440" rIns="91440" tIns="91440" bIns="91440" anchor="b">
            <a:normAutofit lnSpcReduction="9999"/>
          </a:bodyPr>
          <a:p>
            <a:pPr indent="0">
              <a:lnSpc>
                <a:spcPct val="100000"/>
              </a:lnSpc>
              <a:buNone/>
              <a:tabLst>
                <a:tab algn="l" pos="0"/>
              </a:tabLst>
            </a:pPr>
            <a:r>
              <a:rPr b="0" lang="fr-FR" sz="4600" strike="noStrike" u="none">
                <a:solidFill>
                  <a:schemeClr val="dk1"/>
                </a:solidFill>
                <a:effectLst/>
                <a:uFillTx/>
                <a:latin typeface="Goldman"/>
                <a:ea typeface="Goldman"/>
              </a:rPr>
              <a:t>Recognizing Phishing Attempts</a:t>
            </a:r>
            <a:endParaRPr b="0" lang="fr-FR" sz="4600" strike="noStrike" u="none">
              <a:solidFill>
                <a:schemeClr val="dk1"/>
              </a:solidFill>
              <a:effectLst/>
              <a:uFillTx/>
              <a:latin typeface="Arial"/>
            </a:endParaRPr>
          </a:p>
        </p:txBody>
      </p:sp>
      <p:sp>
        <p:nvSpPr>
          <p:cNvPr id="89" name="PlaceHolder 3"/>
          <p:cNvSpPr>
            <a:spLocks noGrp="1"/>
          </p:cNvSpPr>
          <p:nvPr>
            <p:ph type="title"/>
          </p:nvPr>
        </p:nvSpPr>
        <p:spPr>
          <a:xfrm>
            <a:off x="6353280" y="152280"/>
            <a:ext cx="1266480" cy="126648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fr-FR" sz="6000" strike="noStrike" u="none">
                <a:solidFill>
                  <a:schemeClr val="dk1"/>
                </a:solidFill>
                <a:effectLst/>
                <a:uFillTx/>
                <a:latin typeface="Goldman"/>
                <a:ea typeface="Goldman"/>
              </a:rPr>
              <a:t>02</a:t>
            </a:r>
            <a:endParaRPr b="0" lang="fr-FR" sz="6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1676520" y="485640"/>
            <a:ext cx="7171920" cy="1352160"/>
          </a:xfrm>
          <a:prstGeom prst="rect">
            <a:avLst/>
          </a:prstGeom>
          <a:noFill/>
          <a:ln w="0">
            <a:noFill/>
          </a:ln>
        </p:spPr>
        <p:txBody>
          <a:bodyPr lIns="91440" rIns="91440" tIns="91440" bIns="91440" anchor="t">
            <a:normAutofit/>
          </a:bodyPr>
          <a:p>
            <a:pPr indent="0" algn="r">
              <a:lnSpc>
                <a:spcPct val="100000"/>
              </a:lnSpc>
              <a:buNone/>
              <a:tabLst>
                <a:tab algn="l" pos="0"/>
              </a:tabLst>
            </a:pPr>
            <a:r>
              <a:rPr b="0" lang="fr-FR" sz="4000" strike="noStrike" u="none">
                <a:solidFill>
                  <a:schemeClr val="dk1"/>
                </a:solidFill>
                <a:effectLst/>
                <a:uFillTx/>
                <a:latin typeface="Goldman"/>
                <a:ea typeface="Goldman"/>
              </a:rPr>
              <a:t>Identifying Phishing Emails</a:t>
            </a:r>
            <a:endParaRPr b="0" lang="fr-FR" sz="4000" strike="noStrike" u="none">
              <a:solidFill>
                <a:schemeClr val="dk1"/>
              </a:solidFill>
              <a:effectLst/>
              <a:uFillTx/>
              <a:latin typeface="Arial"/>
            </a:endParaRPr>
          </a:p>
        </p:txBody>
      </p:sp>
      <p:sp>
        <p:nvSpPr>
          <p:cNvPr id="91" name="PlaceHolder 2"/>
          <p:cNvSpPr>
            <a:spLocks noGrp="1"/>
          </p:cNvSpPr>
          <p:nvPr>
            <p:ph type="subTitle"/>
          </p:nvPr>
        </p:nvSpPr>
        <p:spPr>
          <a:xfrm>
            <a:off x="2886120" y="1905120"/>
            <a:ext cx="5886000" cy="2723760"/>
          </a:xfrm>
          <a:prstGeom prst="rect">
            <a:avLst/>
          </a:prstGeom>
          <a:noFill/>
          <a:ln w="0">
            <a:noFill/>
          </a:ln>
        </p:spPr>
        <p:txBody>
          <a:bodyPr lIns="91440" rIns="91440" tIns="91440" bIns="91440" anchor="b">
            <a:normAutofit/>
          </a:bodyPr>
          <a:p>
            <a:pPr indent="0">
              <a:lnSpc>
                <a:spcPct val="100000"/>
              </a:lnSpc>
              <a:buNone/>
              <a:tabLst>
                <a:tab algn="l" pos="0"/>
              </a:tabLst>
            </a:pPr>
            <a:r>
              <a:rPr b="0" lang="en-US" sz="1400" strike="noStrike" u="none">
                <a:solidFill>
                  <a:schemeClr val="dk1"/>
                </a:solidFill>
                <a:effectLst/>
                <a:uFillTx/>
                <a:latin typeface="Albert Sans"/>
                <a:ea typeface="Albert Sans"/>
              </a:rPr>
              <a:t>Recognizing phishing emails involves looking for red flags such as unusual language, generic greetings, and suspicious links. Educating yourself on these indicators can greatly reduce the risk of falling victim to email scams. Stay alert and don’t fall for deceptive tactics used by attackers.</a:t>
            </a:r>
            <a:endParaRPr b="0" lang="en-US" sz="14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92" name="Google Shape;167;p31" descr=""/>
          <p:cNvPicPr/>
          <p:nvPr/>
        </p:nvPicPr>
        <p:blipFill>
          <a:blip r:embed="rId1"/>
          <a:srcRect l="30802" t="0" r="32938" b="0"/>
          <a:stretch/>
        </p:blipFill>
        <p:spPr>
          <a:xfrm>
            <a:off x="0" y="0"/>
            <a:ext cx="2969640" cy="5142960"/>
          </a:xfrm>
          <a:prstGeom prst="rect">
            <a:avLst/>
          </a:prstGeom>
          <a:noFill/>
          <a:ln w="0">
            <a:noFill/>
          </a:ln>
        </p:spPr>
      </p:pic>
      <p:sp>
        <p:nvSpPr>
          <p:cNvPr id="93" name="PlaceHolder 1"/>
          <p:cNvSpPr>
            <a:spLocks noGrp="1"/>
          </p:cNvSpPr>
          <p:nvPr>
            <p:ph type="title"/>
          </p:nvPr>
        </p:nvSpPr>
        <p:spPr>
          <a:xfrm>
            <a:off x="3152880" y="304920"/>
            <a:ext cx="5914800" cy="1447560"/>
          </a:xfrm>
          <a:prstGeom prst="rect">
            <a:avLst/>
          </a:prstGeom>
          <a:noFill/>
          <a:ln w="0">
            <a:noFill/>
          </a:ln>
        </p:spPr>
        <p:txBody>
          <a:bodyPr lIns="91440" rIns="91440" tIns="91440" bIns="91440" anchor="t">
            <a:normAutofit/>
          </a:bodyPr>
          <a:p>
            <a:pPr indent="0">
              <a:lnSpc>
                <a:spcPct val="100000"/>
              </a:lnSpc>
              <a:buNone/>
              <a:tabLst>
                <a:tab algn="l" pos="0"/>
              </a:tabLst>
            </a:pPr>
            <a:r>
              <a:rPr b="0" lang="fr-FR" sz="3000" strike="noStrike" u="none">
                <a:solidFill>
                  <a:schemeClr val="dk1"/>
                </a:solidFill>
                <a:effectLst/>
                <a:uFillTx/>
                <a:latin typeface="Goldman"/>
                <a:ea typeface="Goldman"/>
              </a:rPr>
              <a:t>Spotting Fake Websites</a:t>
            </a:r>
            <a:endParaRPr b="0" lang="fr-FR" sz="3000" strike="noStrike" u="none">
              <a:solidFill>
                <a:schemeClr val="dk1"/>
              </a:solidFill>
              <a:effectLst/>
              <a:uFillTx/>
              <a:latin typeface="Arial"/>
            </a:endParaRPr>
          </a:p>
        </p:txBody>
      </p:sp>
      <p:sp>
        <p:nvSpPr>
          <p:cNvPr id="94" name="PlaceHolder 2"/>
          <p:cNvSpPr>
            <a:spLocks noGrp="1"/>
          </p:cNvSpPr>
          <p:nvPr>
            <p:ph/>
          </p:nvPr>
        </p:nvSpPr>
        <p:spPr>
          <a:xfrm>
            <a:off x="3505320" y="1962000"/>
            <a:ext cx="5352840" cy="2838240"/>
          </a:xfrm>
          <a:prstGeom prst="rect">
            <a:avLst/>
          </a:prstGeom>
          <a:noFill/>
          <a:ln w="0">
            <a:noFill/>
          </a:ln>
        </p:spPr>
        <p:txBody>
          <a:bodyPr lIns="91440" rIns="91440" tIns="91440" bIns="91440" anchor="t">
            <a:normAutofit/>
          </a:bodyPr>
          <a:p>
            <a:pPr indent="0">
              <a:lnSpc>
                <a:spcPct val="100000"/>
              </a:lnSpc>
              <a:buNone/>
              <a:tabLst>
                <a:tab algn="l" pos="0"/>
              </a:tabLst>
            </a:pPr>
            <a:r>
              <a:rPr b="0" lang="fr-FR" sz="1400" strike="noStrike" u="none">
                <a:solidFill>
                  <a:schemeClr val="dk1"/>
                </a:solidFill>
                <a:effectLst/>
                <a:uFillTx/>
                <a:latin typeface="Albert Sans"/>
                <a:ea typeface="Albert Sans"/>
              </a:rPr>
              <a:t>Fake websites often mimic legitimate ones but usually have subtle differences. Check for secure URLs, spelling errors, and unusual layouts. Using bookmarks for regular sites can also help ensure you’re visiting the correct locations. Awareness is your first line of defense.</a:t>
            </a:r>
            <a:endParaRPr b="0" lang="fr-FR"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2025-07-31T14:54:52Z</dcterms:created>
  <dc:creator>Unknown Creator</dc:creator>
  <dc:description/>
  <dc:language>en-US</dc:language>
  <cp:lastModifiedBy>Unknown Creator</cp:lastModifiedBy>
  <dcterms:modified xsi:type="dcterms:W3CDTF">2025-07-31T14:54:52Z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19</vt:r8>
  </property>
</Properties>
</file>